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1" r:id="rId1"/>
  </p:sldMasterIdLst>
  <p:notesMasterIdLst>
    <p:notesMasterId r:id="rId34"/>
  </p:notesMasterIdLst>
  <p:sldIdLst>
    <p:sldId id="272" r:id="rId2"/>
    <p:sldId id="701" r:id="rId3"/>
    <p:sldId id="721" r:id="rId4"/>
    <p:sldId id="704" r:id="rId5"/>
    <p:sldId id="703" r:id="rId6"/>
    <p:sldId id="705" r:id="rId7"/>
    <p:sldId id="706" r:id="rId8"/>
    <p:sldId id="707" r:id="rId9"/>
    <p:sldId id="710" r:id="rId10"/>
    <p:sldId id="708" r:id="rId11"/>
    <p:sldId id="709" r:id="rId12"/>
    <p:sldId id="711" r:id="rId13"/>
    <p:sldId id="712" r:id="rId14"/>
    <p:sldId id="713" r:id="rId15"/>
    <p:sldId id="714" r:id="rId16"/>
    <p:sldId id="715" r:id="rId17"/>
    <p:sldId id="716" r:id="rId18"/>
    <p:sldId id="717" r:id="rId19"/>
    <p:sldId id="718" r:id="rId20"/>
    <p:sldId id="719" r:id="rId21"/>
    <p:sldId id="720" r:id="rId22"/>
    <p:sldId id="722" r:id="rId23"/>
    <p:sldId id="723" r:id="rId24"/>
    <p:sldId id="724" r:id="rId25"/>
    <p:sldId id="725" r:id="rId26"/>
    <p:sldId id="726" r:id="rId27"/>
    <p:sldId id="727" r:id="rId28"/>
    <p:sldId id="728" r:id="rId29"/>
    <p:sldId id="729" r:id="rId30"/>
    <p:sldId id="730" r:id="rId31"/>
    <p:sldId id="731" r:id="rId32"/>
    <p:sldId id="732" r:id="rId33"/>
  </p:sldIdLst>
  <p:sldSz cx="10080625" cy="5670550"/>
  <p:notesSz cx="7559675" cy="1069181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81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4281488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B612E0-1606-4F08-B737-58017A511C4F}" type="datetimeFigureOut">
              <a:rPr lang="pt-BR" smtClean="0"/>
              <a:t>29/11/2019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573088" y="1336675"/>
            <a:ext cx="6413500" cy="36083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4281488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14F96C-DCAA-4989-A608-8B32F185F32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638990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625" y="5292513"/>
            <a:ext cx="10078000" cy="37803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3" y="5237541"/>
            <a:ext cx="10078000" cy="529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07256" y="627541"/>
            <a:ext cx="8316516" cy="2948686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614" spc="-4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09547" y="3684137"/>
            <a:ext cx="8316516" cy="945092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984" cap="all" spc="165" baseline="0">
                <a:solidFill>
                  <a:schemeClr val="tx1"/>
                </a:solidFill>
                <a:latin typeface="+mj-lt"/>
              </a:defRPr>
            </a:lvl1pPr>
            <a:lvl2pPr marL="378013" indent="0" algn="ctr">
              <a:buNone/>
              <a:defRPr sz="1984"/>
            </a:lvl2pPr>
            <a:lvl3pPr marL="756026" indent="0" algn="ctr">
              <a:buNone/>
              <a:defRPr sz="1984"/>
            </a:lvl3pPr>
            <a:lvl4pPr marL="1134039" indent="0" algn="ctr">
              <a:buNone/>
              <a:defRPr sz="1654"/>
            </a:lvl4pPr>
            <a:lvl5pPr marL="1512052" indent="0" algn="ctr">
              <a:buNone/>
              <a:defRPr sz="1654"/>
            </a:lvl5pPr>
            <a:lvl6pPr marL="1890065" indent="0" algn="ctr">
              <a:buNone/>
              <a:defRPr sz="1654"/>
            </a:lvl6pPr>
            <a:lvl7pPr marL="2268078" indent="0" algn="ctr">
              <a:buNone/>
              <a:defRPr sz="1654"/>
            </a:lvl7pPr>
            <a:lvl8pPr marL="2646091" indent="0" algn="ctr">
              <a:buNone/>
              <a:defRPr sz="1654"/>
            </a:lvl8pPr>
            <a:lvl9pPr marL="3024104" indent="0" algn="ctr">
              <a:buNone/>
              <a:defRPr sz="1654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z="1400" b="0" strike="noStrike" spc="-1">
                <a:latin typeface="Times New Roman"/>
              </a:rPr>
              <a:t>&lt;data/hora&gt;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pt-BR" sz="1400" b="0" strike="noStrike" spc="-1">
                <a:latin typeface="Times New Roman"/>
              </a:rPr>
              <a:t>&lt;rodapé&gt;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7116A77-A5DC-4499-A0C3-92C780FCB624}" type="slidenum">
              <a:rPr lang="pt-BR" sz="1400" b="0" strike="noStrike" spc="-1" smtClean="0">
                <a:latin typeface="Times New Roman"/>
              </a:rPr>
              <a:t>‹nº›</a:t>
            </a:fld>
            <a:endParaRPr lang="pt-BR" sz="1400" b="0" strike="noStrike" spc="-1">
              <a:latin typeface="Times New Roman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998519" y="3591348"/>
            <a:ext cx="8165306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agem 10">
            <a:extLst>
              <a:ext uri="{FF2B5EF4-FFF2-40B4-BE49-F238E27FC236}">
                <a16:creationId xmlns:a16="http://schemas.microsoft.com/office/drawing/2014/main" id="{601B79A7-61DF-4262-B542-D6EFFAF2481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7538" y="5284397"/>
            <a:ext cx="834592" cy="394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0267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>
            <a:lvl1pPr marL="75603" indent="-75603">
              <a:buClr>
                <a:schemeClr val="tx1"/>
              </a:buClr>
              <a:buFont typeface="Arial" panose="020B0604020202020204" pitchFamily="34" charset="0"/>
              <a:buChar char="•"/>
              <a:defRPr/>
            </a:lvl1pPr>
            <a:lvl2pPr marL="317531" indent="-151205">
              <a:buClr>
                <a:schemeClr val="tx1"/>
              </a:buClr>
              <a:buFont typeface="Arial" panose="020B0604020202020204" pitchFamily="34" charset="0"/>
              <a:buChar char="•"/>
              <a:defRPr/>
            </a:lvl2pPr>
            <a:lvl3pPr marL="468736" indent="-151205">
              <a:buClr>
                <a:schemeClr val="tx1"/>
              </a:buClr>
              <a:buFont typeface="Arial" panose="020B0604020202020204" pitchFamily="34" charset="0"/>
              <a:buChar char="•"/>
              <a:defRPr/>
            </a:lvl3pPr>
            <a:lvl4pPr marL="619941" indent="-151205">
              <a:buClr>
                <a:schemeClr val="tx1"/>
              </a:buClr>
              <a:buFont typeface="Arial" panose="020B0604020202020204" pitchFamily="34" charset="0"/>
              <a:buChar char="•"/>
              <a:defRPr/>
            </a:lvl4pPr>
            <a:lvl5pPr marL="771146" indent="-151205">
              <a:buClr>
                <a:schemeClr val="tx1"/>
              </a:buClr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z="1400" b="0" strike="noStrike" spc="-1">
                <a:latin typeface="Times New Roman"/>
              </a:rPr>
              <a:t>&lt;data/hora&gt;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pt-BR" sz="1400" b="0" strike="noStrike" spc="-1">
                <a:latin typeface="Times New Roman"/>
              </a:rPr>
              <a:t>&lt;rodapé&gt;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7116A77-A5DC-4499-A0C3-92C780FCB624}" type="slidenum">
              <a:rPr lang="pt-BR" sz="1400" b="0" strike="noStrike" spc="-1" smtClean="0">
                <a:latin typeface="Times New Roman"/>
              </a:rPr>
              <a:t>‹nº›</a:t>
            </a:fld>
            <a:endParaRPr lang="pt-BR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526032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625" y="5292513"/>
            <a:ext cx="10078000" cy="37803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3" y="5237541"/>
            <a:ext cx="10078000" cy="529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213947" y="342960"/>
            <a:ext cx="2173635" cy="4760534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93043" y="342960"/>
            <a:ext cx="6394896" cy="4760535"/>
          </a:xfrm>
        </p:spPr>
        <p:txBody>
          <a:bodyPr vert="eaVert" lIns="45720" tIns="0" rIns="45720" bIns="0"/>
          <a:lstStyle>
            <a:lvl1pPr marL="75603" indent="-75603">
              <a:buClr>
                <a:schemeClr val="tx1"/>
              </a:buClr>
              <a:buFont typeface="Arial" panose="020B0604020202020204" pitchFamily="34" charset="0"/>
              <a:buChar char="•"/>
              <a:defRPr/>
            </a:lvl1pPr>
            <a:lvl2pPr marL="317531" indent="-151205">
              <a:buClr>
                <a:schemeClr val="tx1"/>
              </a:buClr>
              <a:buFont typeface="Arial" panose="020B0604020202020204" pitchFamily="34" charset="0"/>
              <a:buChar char="•"/>
              <a:defRPr/>
            </a:lvl2pPr>
            <a:lvl3pPr marL="468736" indent="-151205">
              <a:buClr>
                <a:schemeClr val="tx1"/>
              </a:buClr>
              <a:buFont typeface="Arial" panose="020B0604020202020204" pitchFamily="34" charset="0"/>
              <a:buChar char="•"/>
              <a:defRPr/>
            </a:lvl3pPr>
            <a:lvl4pPr marL="619941" indent="-151205">
              <a:buClr>
                <a:schemeClr val="tx1"/>
              </a:buClr>
              <a:buFont typeface="Arial" panose="020B0604020202020204" pitchFamily="34" charset="0"/>
              <a:buChar char="•"/>
              <a:defRPr/>
            </a:lvl4pPr>
            <a:lvl5pPr marL="771146" indent="-151205">
              <a:buClr>
                <a:schemeClr val="tx1"/>
              </a:buClr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z="1400" b="0" strike="noStrike" spc="-1">
                <a:latin typeface="Times New Roman"/>
              </a:rPr>
              <a:t>&lt;data/hora&gt;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pt-BR" sz="1400" b="0" strike="noStrike" spc="-1">
                <a:latin typeface="Times New Roman"/>
              </a:rPr>
              <a:t>&lt;rodapé&gt;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7116A77-A5DC-4499-A0C3-92C780FCB624}" type="slidenum">
              <a:rPr lang="pt-BR" sz="1400" b="0" strike="noStrike" spc="-1" smtClean="0">
                <a:latin typeface="Times New Roman"/>
              </a:rPr>
              <a:t>‹nº›</a:t>
            </a:fld>
            <a:endParaRPr lang="pt-BR" sz="1400" b="0" strike="noStrike" spc="-1">
              <a:latin typeface="Times New Roman"/>
            </a:endParaRP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A0A5900D-732F-4309-8D03-AF13FC5DCD2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7538" y="5273596"/>
            <a:ext cx="834592" cy="394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4588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11/29/2019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432269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75603" indent="-75603">
              <a:buClr>
                <a:schemeClr val="tx1"/>
              </a:buClr>
              <a:buFont typeface="Arial" panose="020B0604020202020204" pitchFamily="34" charset="0"/>
              <a:buChar char="•"/>
              <a:defRPr/>
            </a:lvl1pPr>
            <a:lvl2pPr marL="317531" indent="-151205">
              <a:buClr>
                <a:schemeClr val="tx1"/>
              </a:buClr>
              <a:buFont typeface="Arial" panose="020B0604020202020204" pitchFamily="34" charset="0"/>
              <a:buChar char="•"/>
              <a:defRPr/>
            </a:lvl2pPr>
            <a:lvl3pPr marL="468736" indent="-151205">
              <a:buClr>
                <a:schemeClr val="tx1"/>
              </a:buClr>
              <a:buFont typeface="Arial" panose="020B0604020202020204" pitchFamily="34" charset="0"/>
              <a:buChar char="•"/>
              <a:defRPr/>
            </a:lvl3pPr>
            <a:lvl4pPr marL="619941" indent="-151205">
              <a:buClr>
                <a:schemeClr val="tx1"/>
              </a:buClr>
              <a:buFont typeface="Arial" panose="020B0604020202020204" pitchFamily="34" charset="0"/>
              <a:buChar char="•"/>
              <a:defRPr/>
            </a:lvl4pPr>
            <a:lvl5pPr>
              <a:buClr>
                <a:schemeClr val="tx1"/>
              </a:buClr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z="1400" b="0" strike="noStrike" spc="-1">
                <a:latin typeface="Times New Roman"/>
              </a:rPr>
              <a:t>&lt;data/hora&gt;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pt-BR" sz="1400" b="0" strike="noStrike" spc="-1">
                <a:latin typeface="Times New Roman"/>
              </a:rPr>
              <a:t>&lt;rodapé&gt;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7116A77-A5DC-4499-A0C3-92C780FCB624}" type="slidenum">
              <a:rPr lang="pt-BR" sz="1400" b="0" strike="noStrike" spc="-1" smtClean="0">
                <a:latin typeface="Times New Roman"/>
              </a:rPr>
              <a:t>‹nº›</a:t>
            </a:fld>
            <a:endParaRPr lang="pt-BR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1744100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625" y="5292513"/>
            <a:ext cx="10078000" cy="37803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3" y="5237541"/>
            <a:ext cx="10078000" cy="529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7256" y="627541"/>
            <a:ext cx="8316516" cy="2948686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6614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7256" y="3682077"/>
            <a:ext cx="8316516" cy="945092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1984" cap="all" spc="165" baseline="0">
                <a:solidFill>
                  <a:schemeClr val="tx1"/>
                </a:solidFill>
                <a:latin typeface="+mj-lt"/>
              </a:defRPr>
            </a:lvl1pPr>
            <a:lvl2pPr marL="378013" indent="0">
              <a:buNone/>
              <a:defRPr sz="1488">
                <a:solidFill>
                  <a:schemeClr val="tx1">
                    <a:tint val="75000"/>
                  </a:schemeClr>
                </a:solidFill>
              </a:defRPr>
            </a:lvl2pPr>
            <a:lvl3pPr marL="756026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3pPr>
            <a:lvl4pPr marL="1134039" indent="0">
              <a:buNone/>
              <a:defRPr sz="1158">
                <a:solidFill>
                  <a:schemeClr val="tx1">
                    <a:tint val="75000"/>
                  </a:schemeClr>
                </a:solidFill>
              </a:defRPr>
            </a:lvl4pPr>
            <a:lvl5pPr marL="1512052" indent="0">
              <a:buNone/>
              <a:defRPr sz="1158">
                <a:solidFill>
                  <a:schemeClr val="tx1">
                    <a:tint val="75000"/>
                  </a:schemeClr>
                </a:solidFill>
              </a:defRPr>
            </a:lvl5pPr>
            <a:lvl6pPr marL="1890065" indent="0">
              <a:buNone/>
              <a:defRPr sz="1158">
                <a:solidFill>
                  <a:schemeClr val="tx1">
                    <a:tint val="75000"/>
                  </a:schemeClr>
                </a:solidFill>
              </a:defRPr>
            </a:lvl6pPr>
            <a:lvl7pPr marL="2268078" indent="0">
              <a:buNone/>
              <a:defRPr sz="1158">
                <a:solidFill>
                  <a:schemeClr val="tx1">
                    <a:tint val="75000"/>
                  </a:schemeClr>
                </a:solidFill>
              </a:defRPr>
            </a:lvl7pPr>
            <a:lvl8pPr marL="2646091" indent="0">
              <a:buNone/>
              <a:defRPr sz="1158">
                <a:solidFill>
                  <a:schemeClr val="tx1">
                    <a:tint val="75000"/>
                  </a:schemeClr>
                </a:solidFill>
              </a:defRPr>
            </a:lvl8pPr>
            <a:lvl9pPr marL="3024104" indent="0">
              <a:buNone/>
              <a:defRPr sz="115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z="1400" b="0" strike="noStrike" spc="-1">
                <a:latin typeface="Times New Roman"/>
              </a:rPr>
              <a:t>&lt;data/hora&gt;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pt-BR" sz="1400" b="0" strike="noStrike" spc="-1">
                <a:latin typeface="Times New Roman"/>
              </a:rPr>
              <a:t>&lt;rodapé&gt;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7116A77-A5DC-4499-A0C3-92C780FCB624}" type="slidenum">
              <a:rPr lang="pt-BR" sz="1400" b="0" strike="noStrike" spc="-1" smtClean="0">
                <a:latin typeface="Times New Roman"/>
              </a:rPr>
              <a:t>‹nº›</a:t>
            </a:fld>
            <a:endParaRPr lang="pt-BR" sz="1400" b="0" strike="noStrike" spc="-1">
              <a:latin typeface="Times New Roman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998519" y="3591348"/>
            <a:ext cx="8165306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agem 10">
            <a:extLst>
              <a:ext uri="{FF2B5EF4-FFF2-40B4-BE49-F238E27FC236}">
                <a16:creationId xmlns:a16="http://schemas.microsoft.com/office/drawing/2014/main" id="{22588AB0-9E5E-442F-BFB5-A6ACB520445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7538" y="5273596"/>
            <a:ext cx="834592" cy="394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0115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907256" y="236979"/>
            <a:ext cx="8316516" cy="1199561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07255" y="1526148"/>
            <a:ext cx="4082653" cy="3326723"/>
          </a:xfrm>
        </p:spPr>
        <p:txBody>
          <a:bodyPr/>
          <a:lstStyle>
            <a:lvl2pPr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1119" y="1526149"/>
            <a:ext cx="4082653" cy="3326723"/>
          </a:xfrm>
        </p:spPr>
        <p:txBody>
          <a:bodyPr/>
          <a:lstStyle>
            <a:lvl2pPr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z="1400" b="0" strike="noStrike" spc="-1">
                <a:latin typeface="Times New Roman"/>
              </a:rPr>
              <a:t>&lt;data/hora&gt;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pt-BR" sz="1400" b="0" strike="noStrike" spc="-1">
                <a:latin typeface="Times New Roman"/>
              </a:rPr>
              <a:t>&lt;rodapé&gt;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7116A77-A5DC-4499-A0C3-92C780FCB624}" type="slidenum">
              <a:rPr lang="pt-BR" sz="1400" b="0" strike="noStrike" spc="-1" smtClean="0">
                <a:latin typeface="Times New Roman"/>
              </a:rPr>
              <a:t>‹nº›</a:t>
            </a:fld>
            <a:endParaRPr lang="pt-BR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002630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907256" y="236979"/>
            <a:ext cx="8316516" cy="1199561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7256" y="1526412"/>
            <a:ext cx="4082653" cy="608796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654" b="0" cap="all" baseline="0">
                <a:solidFill>
                  <a:schemeClr val="tx2"/>
                </a:solidFill>
              </a:defRPr>
            </a:lvl1pPr>
            <a:lvl2pPr marL="378013" indent="0">
              <a:buNone/>
              <a:defRPr sz="1654" b="1"/>
            </a:lvl2pPr>
            <a:lvl3pPr marL="756026" indent="0">
              <a:buNone/>
              <a:defRPr sz="1488" b="1"/>
            </a:lvl3pPr>
            <a:lvl4pPr marL="1134039" indent="0">
              <a:buNone/>
              <a:defRPr sz="1323" b="1"/>
            </a:lvl4pPr>
            <a:lvl5pPr marL="1512052" indent="0">
              <a:buNone/>
              <a:defRPr sz="1323" b="1"/>
            </a:lvl5pPr>
            <a:lvl6pPr marL="1890065" indent="0">
              <a:buNone/>
              <a:defRPr sz="1323" b="1"/>
            </a:lvl6pPr>
            <a:lvl7pPr marL="2268078" indent="0">
              <a:buNone/>
              <a:defRPr sz="1323" b="1"/>
            </a:lvl7pPr>
            <a:lvl8pPr marL="2646091" indent="0">
              <a:buNone/>
              <a:defRPr sz="1323" b="1"/>
            </a:lvl8pPr>
            <a:lvl9pPr marL="3024104" indent="0">
              <a:buNone/>
              <a:defRPr sz="1323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07256" y="2135208"/>
            <a:ext cx="4082653" cy="2793271"/>
          </a:xfrm>
        </p:spPr>
        <p:txBody>
          <a:bodyPr/>
          <a:lstStyle>
            <a:lvl1pPr marL="75603" indent="-75603">
              <a:buClr>
                <a:schemeClr val="tx1"/>
              </a:buClr>
              <a:buFont typeface="Arial" panose="020B0604020202020204" pitchFamily="34" charset="0"/>
              <a:buChar char="•"/>
              <a:defRPr/>
            </a:lvl1pPr>
            <a:lvl2pPr marL="317531" indent="-151205">
              <a:buClr>
                <a:schemeClr val="tx1"/>
              </a:buClr>
              <a:buFont typeface="Arial" panose="020B0604020202020204" pitchFamily="34" charset="0"/>
              <a:buChar char="•"/>
              <a:defRPr/>
            </a:lvl2pPr>
            <a:lvl3pPr marL="468736" indent="-151205">
              <a:buClr>
                <a:schemeClr val="tx1"/>
              </a:buClr>
              <a:buFont typeface="Arial" panose="020B0604020202020204" pitchFamily="34" charset="0"/>
              <a:buChar char="•"/>
              <a:defRPr/>
            </a:lvl3pPr>
            <a:lvl4pPr marL="619941" indent="-151205">
              <a:buClr>
                <a:schemeClr val="tx1"/>
              </a:buClr>
              <a:buFont typeface="Arial" panose="020B0604020202020204" pitchFamily="34" charset="0"/>
              <a:buChar char="•"/>
              <a:defRPr/>
            </a:lvl4pPr>
            <a:lvl5pPr marL="771146" indent="-151205">
              <a:buClr>
                <a:schemeClr val="tx1"/>
              </a:buClr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41119" y="1526412"/>
            <a:ext cx="4082653" cy="608796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654" b="0" cap="all" baseline="0">
                <a:solidFill>
                  <a:schemeClr val="tx2"/>
                </a:solidFill>
              </a:defRPr>
            </a:lvl1pPr>
            <a:lvl2pPr marL="378013" indent="0">
              <a:buNone/>
              <a:defRPr sz="1654" b="1"/>
            </a:lvl2pPr>
            <a:lvl3pPr marL="756026" indent="0">
              <a:buNone/>
              <a:defRPr sz="1488" b="1"/>
            </a:lvl3pPr>
            <a:lvl4pPr marL="1134039" indent="0">
              <a:buNone/>
              <a:defRPr sz="1323" b="1"/>
            </a:lvl4pPr>
            <a:lvl5pPr marL="1512052" indent="0">
              <a:buNone/>
              <a:defRPr sz="1323" b="1"/>
            </a:lvl5pPr>
            <a:lvl6pPr marL="1890065" indent="0">
              <a:buNone/>
              <a:defRPr sz="1323" b="1"/>
            </a:lvl6pPr>
            <a:lvl7pPr marL="2268078" indent="0">
              <a:buNone/>
              <a:defRPr sz="1323" b="1"/>
            </a:lvl7pPr>
            <a:lvl8pPr marL="2646091" indent="0">
              <a:buNone/>
              <a:defRPr sz="1323" b="1"/>
            </a:lvl8pPr>
            <a:lvl9pPr marL="3024104" indent="0">
              <a:buNone/>
              <a:defRPr sz="1323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41119" y="2135208"/>
            <a:ext cx="4082653" cy="2793271"/>
          </a:xfrm>
        </p:spPr>
        <p:txBody>
          <a:bodyPr/>
          <a:lstStyle>
            <a:lvl1pPr marL="75603" indent="-75603">
              <a:buClr>
                <a:schemeClr val="tx1"/>
              </a:buClr>
              <a:buFont typeface="Arial" panose="020B0604020202020204" pitchFamily="34" charset="0"/>
              <a:buChar char="•"/>
              <a:defRPr/>
            </a:lvl1pPr>
            <a:lvl2pPr marL="317531" indent="-151205">
              <a:buClr>
                <a:schemeClr val="tx1"/>
              </a:buClr>
              <a:buFont typeface="Arial" panose="020B0604020202020204" pitchFamily="34" charset="0"/>
              <a:buChar char="•"/>
              <a:defRPr/>
            </a:lvl2pPr>
            <a:lvl3pPr marL="468736" indent="-151205">
              <a:buClr>
                <a:schemeClr val="tx1"/>
              </a:buClr>
              <a:buFont typeface="Arial" panose="020B0604020202020204" pitchFamily="34" charset="0"/>
              <a:buChar char="•"/>
              <a:defRPr/>
            </a:lvl3pPr>
            <a:lvl4pPr marL="619941" indent="-151205">
              <a:buClr>
                <a:schemeClr val="tx1"/>
              </a:buClr>
              <a:buFont typeface="Arial" panose="020B0604020202020204" pitchFamily="34" charset="0"/>
              <a:buChar char="•"/>
              <a:defRPr/>
            </a:lvl4pPr>
            <a:lvl5pPr marL="771146" indent="-151205">
              <a:buClr>
                <a:schemeClr val="tx1"/>
              </a:buClr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z="1400" b="0" strike="noStrike" spc="-1">
                <a:latin typeface="Times New Roman"/>
              </a:rPr>
              <a:t>&lt;data/hora&gt;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pt-BR" sz="1400" b="0" strike="noStrike" spc="-1">
                <a:latin typeface="Times New Roman"/>
              </a:rPr>
              <a:t>&lt;rodapé&gt;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7116A77-A5DC-4499-A0C3-92C780FCB624}" type="slidenum">
              <a:rPr lang="pt-BR" sz="1400" b="0" strike="noStrike" spc="-1" smtClean="0">
                <a:latin typeface="Times New Roman"/>
              </a:rPr>
              <a:t>‹nº›</a:t>
            </a:fld>
            <a:endParaRPr lang="pt-BR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0977514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z="1400" b="0" strike="noStrike" spc="-1">
                <a:latin typeface="Times New Roman"/>
              </a:rPr>
              <a:t>&lt;data/hora&gt;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pt-BR" sz="1400" b="0" strike="noStrike" spc="-1">
                <a:latin typeface="Times New Roman"/>
              </a:rPr>
              <a:t>&lt;rodapé&gt;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7116A77-A5DC-4499-A0C3-92C780FCB624}" type="slidenum">
              <a:rPr lang="pt-BR" sz="1400" b="0" strike="noStrike" spc="-1" smtClean="0">
                <a:latin typeface="Times New Roman"/>
              </a:rPr>
              <a:t>‹nº›</a:t>
            </a:fld>
            <a:endParaRPr lang="pt-BR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724003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625" y="5292513"/>
            <a:ext cx="10078000" cy="37803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3" y="5237541"/>
            <a:ext cx="10078000" cy="529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z="1400" b="0" strike="noStrike" spc="-1">
                <a:latin typeface="Times New Roman"/>
              </a:rPr>
              <a:t>&lt;data/hora&gt;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algn="ctr"/>
            <a:r>
              <a:rPr lang="pt-BR" sz="1400" b="0" strike="noStrike" spc="-1">
                <a:latin typeface="Times New Roman"/>
              </a:rPr>
              <a:t>&lt;rodapé&gt;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7116A77-A5DC-4499-A0C3-92C780FCB624}" type="slidenum">
              <a:rPr lang="pt-BR" sz="1400" b="0" strike="noStrike" spc="-1" smtClean="0">
                <a:latin typeface="Times New Roman"/>
              </a:rPr>
              <a:t>‹nº›</a:t>
            </a:fld>
            <a:endParaRPr lang="pt-BR" sz="1400" b="0" strike="noStrike" spc="-1">
              <a:latin typeface="Times New Roman"/>
            </a:endParaRP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7258ABDC-9885-43DF-BBFA-72DC2CF40CC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7538" y="5284397"/>
            <a:ext cx="834592" cy="394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7300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4" y="0"/>
            <a:ext cx="3349287" cy="56705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340423" y="0"/>
            <a:ext cx="52923" cy="56705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8023" y="491447"/>
            <a:ext cx="2646164" cy="1890183"/>
          </a:xfrm>
        </p:spPr>
        <p:txBody>
          <a:bodyPr anchor="b">
            <a:normAutofit/>
          </a:bodyPr>
          <a:lstStyle>
            <a:lvl1pPr>
              <a:defRPr sz="2976" b="0">
                <a:solidFill>
                  <a:srgbClr val="FFFFFF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69246" y="604859"/>
            <a:ext cx="5367933" cy="4347422"/>
          </a:xfrm>
        </p:spPr>
        <p:txBody>
          <a:bodyPr/>
          <a:lstStyle>
            <a:lvl2pPr marL="317531" indent="-151205">
              <a:buClr>
                <a:schemeClr val="tx1"/>
              </a:buClr>
              <a:buFont typeface="Wingdings" panose="05000000000000000000" pitchFamily="2" charset="2"/>
              <a:buChar char="§"/>
              <a:defRPr/>
            </a:lvl2pPr>
            <a:lvl3pPr marL="468736" indent="-151205">
              <a:buClr>
                <a:schemeClr val="tx1"/>
              </a:buClr>
              <a:buFont typeface="Wingdings" panose="05000000000000000000" pitchFamily="2" charset="2"/>
              <a:buChar char="§"/>
              <a:defRPr/>
            </a:lvl3pPr>
            <a:lvl4pPr marL="619941" indent="-151205">
              <a:buClr>
                <a:schemeClr val="tx1"/>
              </a:buClr>
              <a:buFont typeface="Wingdings" panose="05000000000000000000" pitchFamily="2" charset="2"/>
              <a:buChar char="§"/>
              <a:defRPr/>
            </a:lvl4pPr>
            <a:lvl5pPr marL="771146" indent="-151205">
              <a:buClr>
                <a:schemeClr val="tx1"/>
              </a:buClr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78023" y="2419435"/>
            <a:ext cx="2646164" cy="279403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240">
                <a:solidFill>
                  <a:srgbClr val="FFFFFF"/>
                </a:solidFill>
              </a:defRPr>
            </a:lvl1pPr>
            <a:lvl2pPr marL="378013" indent="0">
              <a:buNone/>
              <a:defRPr sz="992"/>
            </a:lvl2pPr>
            <a:lvl3pPr marL="756026" indent="0">
              <a:buNone/>
              <a:defRPr sz="827"/>
            </a:lvl3pPr>
            <a:lvl4pPr marL="1134039" indent="0">
              <a:buNone/>
              <a:defRPr sz="744"/>
            </a:lvl4pPr>
            <a:lvl5pPr marL="1512052" indent="0">
              <a:buNone/>
              <a:defRPr sz="744"/>
            </a:lvl5pPr>
            <a:lvl6pPr marL="1890065" indent="0">
              <a:buNone/>
              <a:defRPr sz="744"/>
            </a:lvl6pPr>
            <a:lvl7pPr marL="2268078" indent="0">
              <a:buNone/>
              <a:defRPr sz="744"/>
            </a:lvl7pPr>
            <a:lvl8pPr marL="2646091" indent="0">
              <a:buNone/>
              <a:defRPr sz="744"/>
            </a:lvl8pPr>
            <a:lvl9pPr marL="3024104" indent="0">
              <a:buNone/>
              <a:defRPr sz="744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4896" y="5341286"/>
            <a:ext cx="2165044" cy="301904"/>
          </a:xfrm>
        </p:spPr>
        <p:txBody>
          <a:bodyPr/>
          <a:lstStyle>
            <a:lvl1pPr algn="l">
              <a:defRPr/>
            </a:lvl1pPr>
          </a:lstStyle>
          <a:p>
            <a:r>
              <a:rPr lang="pt-BR" sz="1400" b="0" strike="noStrike" spc="-1">
                <a:latin typeface="Times New Roman"/>
              </a:rPr>
              <a:t>&lt;data/hora&gt;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969246" y="5341286"/>
            <a:ext cx="3843238" cy="301904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pPr algn="ctr"/>
            <a:r>
              <a:rPr lang="pt-BR" sz="1400" b="0" strike="noStrike" spc="-1">
                <a:latin typeface="Times New Roman"/>
              </a:rPr>
              <a:t>&lt;rodapé&gt;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algn="r"/>
            <a:fld id="{67116A77-A5DC-4499-A0C3-92C780FCB624}" type="slidenum">
              <a:rPr lang="pt-BR" sz="1400" b="0" strike="noStrike" spc="-1" smtClean="0">
                <a:latin typeface="Times New Roman"/>
              </a:rPr>
              <a:t>‹nº›</a:t>
            </a:fld>
            <a:endParaRPr lang="pt-BR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1155976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095397"/>
            <a:ext cx="10078000" cy="157515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3" y="4064040"/>
            <a:ext cx="10078000" cy="529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7256" y="4196207"/>
            <a:ext cx="8361878" cy="680466"/>
          </a:xfrm>
        </p:spPr>
        <p:txBody>
          <a:bodyPr lIns="91440" tIns="0" rIns="91440" bIns="0" anchor="b">
            <a:noAutofit/>
          </a:bodyPr>
          <a:lstStyle>
            <a:lvl1pPr>
              <a:defRPr sz="2976" b="0">
                <a:solidFill>
                  <a:srgbClr val="FFFFFF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" y="0"/>
            <a:ext cx="10080613" cy="4064040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2646">
                <a:solidFill>
                  <a:schemeClr val="bg1"/>
                </a:solidFill>
              </a:defRPr>
            </a:lvl1pPr>
            <a:lvl2pPr marL="378013" indent="0">
              <a:buNone/>
              <a:defRPr sz="2315"/>
            </a:lvl2pPr>
            <a:lvl3pPr marL="756026" indent="0">
              <a:buNone/>
              <a:defRPr sz="1984"/>
            </a:lvl3pPr>
            <a:lvl4pPr marL="1134039" indent="0">
              <a:buNone/>
              <a:defRPr sz="1654"/>
            </a:lvl4pPr>
            <a:lvl5pPr marL="1512052" indent="0">
              <a:buNone/>
              <a:defRPr sz="1654"/>
            </a:lvl5pPr>
            <a:lvl6pPr marL="1890065" indent="0">
              <a:buNone/>
              <a:defRPr sz="1654"/>
            </a:lvl6pPr>
            <a:lvl7pPr marL="2268078" indent="0">
              <a:buNone/>
              <a:defRPr sz="1654"/>
            </a:lvl7pPr>
            <a:lvl8pPr marL="2646091" indent="0">
              <a:buNone/>
              <a:defRPr sz="1654"/>
            </a:lvl8pPr>
            <a:lvl9pPr marL="3024104" indent="0">
              <a:buNone/>
              <a:defRPr sz="1654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07256" y="4884233"/>
            <a:ext cx="8361878" cy="491448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496"/>
              </a:spcAft>
              <a:buNone/>
              <a:defRPr sz="1240">
                <a:solidFill>
                  <a:srgbClr val="FFFFFF"/>
                </a:solidFill>
              </a:defRPr>
            </a:lvl1pPr>
            <a:lvl2pPr marL="378013" indent="0">
              <a:buNone/>
              <a:defRPr sz="992"/>
            </a:lvl2pPr>
            <a:lvl3pPr marL="756026" indent="0">
              <a:buNone/>
              <a:defRPr sz="827"/>
            </a:lvl3pPr>
            <a:lvl4pPr marL="1134039" indent="0">
              <a:buNone/>
              <a:defRPr sz="744"/>
            </a:lvl4pPr>
            <a:lvl5pPr marL="1512052" indent="0">
              <a:buNone/>
              <a:defRPr sz="744"/>
            </a:lvl5pPr>
            <a:lvl6pPr marL="1890065" indent="0">
              <a:buNone/>
              <a:defRPr sz="744"/>
            </a:lvl6pPr>
            <a:lvl7pPr marL="2268078" indent="0">
              <a:buNone/>
              <a:defRPr sz="744"/>
            </a:lvl7pPr>
            <a:lvl8pPr marL="2646091" indent="0">
              <a:buNone/>
              <a:defRPr sz="744"/>
            </a:lvl8pPr>
            <a:lvl9pPr marL="3024104" indent="0">
              <a:buNone/>
              <a:defRPr sz="744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z="1400" b="0" strike="noStrike" spc="-1">
                <a:latin typeface="Times New Roman"/>
              </a:rPr>
              <a:t>&lt;data/hora&gt;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pt-BR" sz="1400" b="0" strike="noStrike" spc="-1">
                <a:latin typeface="Times New Roman"/>
              </a:rPr>
              <a:t>&lt;rodapé&gt;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7116A77-A5DC-4499-A0C3-92C780FCB624}" type="slidenum">
              <a:rPr lang="pt-BR" sz="1400" b="0" strike="noStrike" spc="-1" smtClean="0">
                <a:latin typeface="Times New Roman"/>
              </a:rPr>
              <a:t>‹nº›</a:t>
            </a:fld>
            <a:endParaRPr lang="pt-BR" sz="1400" b="0" strike="noStrike" spc="-1">
              <a:latin typeface="Times New Roman"/>
            </a:endParaRP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BDF43D3F-A8E5-4166-A602-63AA632CFFA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7538" y="5273596"/>
            <a:ext cx="834592" cy="394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7247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5292513"/>
            <a:ext cx="10080625" cy="37803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5237541"/>
            <a:ext cx="10080626" cy="5457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07256" y="236979"/>
            <a:ext cx="8316516" cy="119956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7256" y="1526148"/>
            <a:ext cx="8316516" cy="3326723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t-BR" dirty="0"/>
              <a:t>Editar estilos de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07257" y="5341286"/>
            <a:ext cx="2044130" cy="301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44">
                <a:solidFill>
                  <a:srgbClr val="FFFFFF"/>
                </a:solidFill>
              </a:defRPr>
            </a:lvl1pPr>
          </a:lstStyle>
          <a:p>
            <a:r>
              <a:rPr lang="pt-BR" sz="1400" b="0" strike="noStrike" spc="-1">
                <a:latin typeface="Times New Roman"/>
              </a:rPr>
              <a:t>&lt;data/hora&gt;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47822" y="5341286"/>
            <a:ext cx="3987605" cy="301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44" cap="all" baseline="0">
                <a:solidFill>
                  <a:srgbClr val="FFFFFF"/>
                </a:solidFill>
              </a:defRPr>
            </a:lvl1pPr>
          </a:lstStyle>
          <a:p>
            <a:pPr algn="ctr"/>
            <a:r>
              <a:rPr lang="pt-BR" sz="1400" b="0" strike="noStrike" spc="-1">
                <a:latin typeface="Times New Roman"/>
              </a:rPr>
              <a:t>&lt;rodapé&gt;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85926" y="5341286"/>
            <a:ext cx="1084812" cy="301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68">
                <a:solidFill>
                  <a:srgbClr val="FFFFFF"/>
                </a:solidFill>
              </a:defRPr>
            </a:lvl1pPr>
          </a:lstStyle>
          <a:p>
            <a:pPr algn="r"/>
            <a:fld id="{67116A77-A5DC-4499-A0C3-92C780FCB624}" type="slidenum">
              <a:rPr lang="pt-BR" sz="1400" b="0" strike="noStrike" spc="-1" smtClean="0">
                <a:latin typeface="Times New Roman"/>
              </a:rPr>
              <a:t>‹nº›</a:t>
            </a:fld>
            <a:endParaRPr lang="pt-BR" sz="1400" b="0" strike="noStrike" spc="-1">
              <a:latin typeface="Times New Roman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986840" y="1436940"/>
            <a:ext cx="8240911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agem 10">
            <a:extLst>
              <a:ext uri="{FF2B5EF4-FFF2-40B4-BE49-F238E27FC236}">
                <a16:creationId xmlns:a16="http://schemas.microsoft.com/office/drawing/2014/main" id="{EF271FF7-7E1C-4F17-AB89-2946B48FC211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6420" y="92821"/>
            <a:ext cx="664205" cy="571236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69305D85-4FD1-463F-AC81-2FC3769AA809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7538" y="5273596"/>
            <a:ext cx="834592" cy="394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4645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5" r:id="rId12"/>
  </p:sldLayoutIdLst>
  <p:txStyles>
    <p:titleStyle>
      <a:lvl1pPr algn="l" defTabSz="756026" rtl="0" eaLnBrk="1" latinLnBrk="0" hangingPunct="1">
        <a:lnSpc>
          <a:spcPct val="85000"/>
        </a:lnSpc>
        <a:spcBef>
          <a:spcPct val="0"/>
        </a:spcBef>
        <a:buNone/>
        <a:defRPr sz="3969" kern="1200" spc="-41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75603" indent="-75603" algn="l" defTabSz="756026" rtl="0" eaLnBrk="1" latinLnBrk="0" hangingPunct="1">
        <a:lnSpc>
          <a:spcPct val="90000"/>
        </a:lnSpc>
        <a:spcBef>
          <a:spcPts val="992"/>
        </a:spcBef>
        <a:spcAft>
          <a:spcPts val="165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84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17531" indent="-151205" algn="l" defTabSz="756026" rtl="0" eaLnBrk="1" latinLnBrk="0" hangingPunct="1">
        <a:lnSpc>
          <a:spcPct val="90000"/>
        </a:lnSpc>
        <a:spcBef>
          <a:spcPts val="165"/>
        </a:spcBef>
        <a:spcAft>
          <a:spcPts val="331"/>
        </a:spcAft>
        <a:buClr>
          <a:schemeClr val="accent1"/>
        </a:buClr>
        <a:buFont typeface="Calibri" pitchFamily="34" charset="0"/>
        <a:buChar char="◦"/>
        <a:defRPr sz="1654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468736" indent="-151205" algn="l" defTabSz="756026" rtl="0" eaLnBrk="1" latinLnBrk="0" hangingPunct="1">
        <a:lnSpc>
          <a:spcPct val="90000"/>
        </a:lnSpc>
        <a:spcBef>
          <a:spcPts val="165"/>
        </a:spcBef>
        <a:spcAft>
          <a:spcPts val="331"/>
        </a:spcAft>
        <a:buClr>
          <a:schemeClr val="accent1"/>
        </a:buClr>
        <a:buFont typeface="Calibri" pitchFamily="34" charset="0"/>
        <a:buChar char="◦"/>
        <a:defRPr sz="1158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619941" indent="-151205" algn="l" defTabSz="756026" rtl="0" eaLnBrk="1" latinLnBrk="0" hangingPunct="1">
        <a:lnSpc>
          <a:spcPct val="90000"/>
        </a:lnSpc>
        <a:spcBef>
          <a:spcPts val="165"/>
        </a:spcBef>
        <a:spcAft>
          <a:spcPts val="331"/>
        </a:spcAft>
        <a:buClr>
          <a:schemeClr val="accent1"/>
        </a:buClr>
        <a:buFont typeface="Calibri" pitchFamily="34" charset="0"/>
        <a:buChar char="◦"/>
        <a:defRPr sz="1158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771146" indent="-151205" algn="l" defTabSz="756026" rtl="0" eaLnBrk="1" latinLnBrk="0" hangingPunct="1">
        <a:lnSpc>
          <a:spcPct val="90000"/>
        </a:lnSpc>
        <a:spcBef>
          <a:spcPts val="165"/>
        </a:spcBef>
        <a:spcAft>
          <a:spcPts val="331"/>
        </a:spcAft>
        <a:buClr>
          <a:schemeClr val="accent1"/>
        </a:buClr>
        <a:buFont typeface="Calibri" pitchFamily="34" charset="0"/>
        <a:buChar char="◦"/>
        <a:defRPr sz="1158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909480" indent="-189006" algn="l" defTabSz="756026" rtl="0" eaLnBrk="1" latinLnBrk="0" hangingPunct="1">
        <a:lnSpc>
          <a:spcPct val="90000"/>
        </a:lnSpc>
        <a:spcBef>
          <a:spcPts val="165"/>
        </a:spcBef>
        <a:spcAft>
          <a:spcPts val="331"/>
        </a:spcAft>
        <a:buClr>
          <a:schemeClr val="accent1"/>
        </a:buClr>
        <a:buFont typeface="Calibri" pitchFamily="34" charset="0"/>
        <a:buChar char="◦"/>
        <a:defRPr sz="1158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074840" indent="-189006" algn="l" defTabSz="756026" rtl="0" eaLnBrk="1" latinLnBrk="0" hangingPunct="1">
        <a:lnSpc>
          <a:spcPct val="90000"/>
        </a:lnSpc>
        <a:spcBef>
          <a:spcPts val="165"/>
        </a:spcBef>
        <a:spcAft>
          <a:spcPts val="331"/>
        </a:spcAft>
        <a:buClr>
          <a:schemeClr val="accent1"/>
        </a:buClr>
        <a:buFont typeface="Calibri" pitchFamily="34" charset="0"/>
        <a:buChar char="◦"/>
        <a:defRPr sz="1158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240200" indent="-189006" algn="l" defTabSz="756026" rtl="0" eaLnBrk="1" latinLnBrk="0" hangingPunct="1">
        <a:lnSpc>
          <a:spcPct val="90000"/>
        </a:lnSpc>
        <a:spcBef>
          <a:spcPts val="165"/>
        </a:spcBef>
        <a:spcAft>
          <a:spcPts val="331"/>
        </a:spcAft>
        <a:buClr>
          <a:schemeClr val="accent1"/>
        </a:buClr>
        <a:buFont typeface="Calibri" pitchFamily="34" charset="0"/>
        <a:buChar char="◦"/>
        <a:defRPr sz="1158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405560" indent="-189006" algn="l" defTabSz="756026" rtl="0" eaLnBrk="1" latinLnBrk="0" hangingPunct="1">
        <a:lnSpc>
          <a:spcPct val="90000"/>
        </a:lnSpc>
        <a:spcBef>
          <a:spcPts val="165"/>
        </a:spcBef>
        <a:spcAft>
          <a:spcPts val="331"/>
        </a:spcAft>
        <a:buClr>
          <a:schemeClr val="accent1"/>
        </a:buClr>
        <a:buFont typeface="Calibri" pitchFamily="34" charset="0"/>
        <a:buChar char="◦"/>
        <a:defRPr sz="1158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1pPr>
      <a:lvl2pPr marL="378013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2pPr>
      <a:lvl3pPr marL="756026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3pPr>
      <a:lvl4pPr marL="1134039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4pPr>
      <a:lvl5pPr marL="1512052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5pPr>
      <a:lvl6pPr marL="1890065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6pPr>
      <a:lvl7pPr marL="2268078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7pPr>
      <a:lvl8pPr marL="2646091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8pPr>
      <a:lvl9pPr marL="3024104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api.flutter.dev/flutter/material/CheckboxListTile-class.html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pub.dev/packages/path_provider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-1" y="2079228"/>
            <a:ext cx="10080625" cy="2016125"/>
          </a:xfrm>
          <a:prstGeom prst="rect">
            <a:avLst/>
          </a:prstGeom>
          <a:solidFill>
            <a:srgbClr val="92D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488"/>
          </a:p>
        </p:txBody>
      </p:sp>
      <p:sp>
        <p:nvSpPr>
          <p:cNvPr id="3" name="object 3"/>
          <p:cNvSpPr txBox="1"/>
          <p:nvPr/>
        </p:nvSpPr>
        <p:spPr>
          <a:xfrm>
            <a:off x="2091174" y="2835275"/>
            <a:ext cx="6337718" cy="2322198"/>
          </a:xfrm>
          <a:prstGeom prst="rect">
            <a:avLst/>
          </a:prstGeom>
        </p:spPr>
        <p:txBody>
          <a:bodyPr vert="horz" wrap="square" lIns="0" tIns="59460" rIns="0" bIns="0" rtlCol="0">
            <a:spAutoFit/>
          </a:bodyPr>
          <a:lstStyle/>
          <a:p>
            <a:pPr marL="1747916" marR="3150" indent="-1740435">
              <a:lnSpc>
                <a:spcPts val="3212"/>
              </a:lnSpc>
              <a:spcBef>
                <a:spcPts val="468"/>
              </a:spcBef>
            </a:pPr>
            <a:r>
              <a:rPr sz="3969" spc="-168" dirty="0">
                <a:solidFill>
                  <a:schemeClr val="bg1"/>
                </a:solidFill>
                <a:latin typeface="Trebuchet MS"/>
                <a:cs typeface="Trebuchet MS"/>
              </a:rPr>
              <a:t>Programação </a:t>
            </a:r>
            <a:r>
              <a:rPr sz="3969" spc="-174" dirty="0">
                <a:solidFill>
                  <a:schemeClr val="bg1"/>
                </a:solidFill>
                <a:latin typeface="Trebuchet MS"/>
                <a:cs typeface="Trebuchet MS"/>
              </a:rPr>
              <a:t>para</a:t>
            </a:r>
            <a:r>
              <a:rPr sz="3969" spc="-422" dirty="0">
                <a:solidFill>
                  <a:schemeClr val="bg1"/>
                </a:solidFill>
                <a:latin typeface="Trebuchet MS"/>
                <a:cs typeface="Trebuchet MS"/>
              </a:rPr>
              <a:t> </a:t>
            </a:r>
            <a:r>
              <a:rPr lang="pt-BR" sz="3969" spc="-131" dirty="0">
                <a:solidFill>
                  <a:schemeClr val="bg1"/>
                </a:solidFill>
                <a:latin typeface="Trebuchet MS"/>
                <a:cs typeface="Trebuchet MS"/>
              </a:rPr>
              <a:t>Dispositivos </a:t>
            </a:r>
            <a:r>
              <a:rPr lang="pt-BR" sz="3969" spc="-59" dirty="0">
                <a:solidFill>
                  <a:schemeClr val="bg1"/>
                </a:solidFill>
                <a:latin typeface="Trebuchet MS"/>
                <a:cs typeface="Trebuchet MS"/>
              </a:rPr>
              <a:t>Móveis</a:t>
            </a:r>
            <a:endParaRPr lang="pt-BR" sz="3969" dirty="0">
              <a:solidFill>
                <a:schemeClr val="bg1"/>
              </a:solidFill>
              <a:latin typeface="Trebuchet MS"/>
              <a:cs typeface="Trebuchet MS"/>
            </a:endParaRPr>
          </a:p>
          <a:p>
            <a:pPr marL="1747916" marR="3150" indent="-1740435">
              <a:lnSpc>
                <a:spcPts val="3212"/>
              </a:lnSpc>
              <a:spcBef>
                <a:spcPts val="468"/>
              </a:spcBef>
            </a:pPr>
            <a:endParaRPr lang="pt-BR" sz="3969" spc="-149" dirty="0">
              <a:latin typeface="Trebuchet MS"/>
              <a:cs typeface="Trebuchet MS"/>
            </a:endParaRPr>
          </a:p>
          <a:p>
            <a:pPr marL="1747916" marR="3150" indent="-1740435">
              <a:lnSpc>
                <a:spcPts val="3212"/>
              </a:lnSpc>
              <a:spcBef>
                <a:spcPts val="468"/>
              </a:spcBef>
            </a:pPr>
            <a:endParaRPr lang="pt-BR" sz="3969" spc="-149" dirty="0">
              <a:latin typeface="Trebuchet MS"/>
              <a:cs typeface="Trebuchet MS"/>
            </a:endParaRPr>
          </a:p>
          <a:p>
            <a:pPr algn="ctr"/>
            <a:r>
              <a:rPr lang="pt-BR" sz="3200" b="1" dirty="0">
                <a:solidFill>
                  <a:srgbClr val="00B050"/>
                </a:solidFill>
              </a:rPr>
              <a:t>Lista de Tarefas</a:t>
            </a:r>
            <a:endParaRPr lang="pt-BR" sz="3200" dirty="0">
              <a:solidFill>
                <a:srgbClr val="00B050"/>
              </a:solidFill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930429" y="779625"/>
            <a:ext cx="2498026" cy="417128"/>
          </a:xfrm>
          <a:prstGeom prst="rect">
            <a:avLst/>
          </a:prstGeom>
        </p:spPr>
        <p:txBody>
          <a:bodyPr vert="horz" wrap="square" lIns="0" tIns="4725" rIns="0" bIns="0" rtlCol="0">
            <a:spAutoFit/>
          </a:bodyPr>
          <a:lstStyle/>
          <a:p>
            <a:pPr marL="7875" marR="3150" indent="152387" algn="ctr">
              <a:lnSpc>
                <a:spcPct val="101400"/>
              </a:lnSpc>
              <a:spcBef>
                <a:spcPts val="37"/>
              </a:spcBef>
            </a:pPr>
            <a:r>
              <a:rPr sz="1488" b="1" spc="-115" dirty="0">
                <a:solidFill>
                  <a:srgbClr val="385622"/>
                </a:solidFill>
                <a:latin typeface="Trebuchet MS"/>
                <a:cs typeface="Trebuchet MS"/>
              </a:rPr>
              <a:t>Prof. </a:t>
            </a:r>
            <a:r>
              <a:rPr lang="pt-BR" sz="1488" b="1" spc="-41" dirty="0">
                <a:solidFill>
                  <a:srgbClr val="385622"/>
                </a:solidFill>
                <a:latin typeface="Trebuchet MS"/>
                <a:cs typeface="Trebuchet MS"/>
              </a:rPr>
              <a:t>Rildo Oliveira</a:t>
            </a:r>
          </a:p>
          <a:p>
            <a:pPr marL="7875" marR="3150" indent="152387" algn="ctr">
              <a:lnSpc>
                <a:spcPct val="101400"/>
              </a:lnSpc>
              <a:spcBef>
                <a:spcPts val="37"/>
              </a:spcBef>
            </a:pPr>
            <a:r>
              <a:rPr lang="pt-BR" sz="1240" i="1" spc="-74" dirty="0">
                <a:solidFill>
                  <a:srgbClr val="385622"/>
                </a:solidFill>
                <a:latin typeface="Trebuchet MS"/>
                <a:cs typeface="Trebuchet MS"/>
              </a:rPr>
              <a:t>rildexter@hotmail.com</a:t>
            </a:r>
            <a:endParaRPr sz="1488" dirty="0">
              <a:latin typeface="Trebuchet MS"/>
              <a:cs typeface="Trebuchet MS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BA8C92DA-DD14-4D8B-A316-2A35F12BF6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015" y="199752"/>
            <a:ext cx="2705283" cy="1277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7928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9DE17FB7-1FDD-4A79-AFD9-FCC54ED14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7256" y="236979"/>
            <a:ext cx="8316516" cy="1199561"/>
          </a:xfrm>
        </p:spPr>
        <p:txBody>
          <a:bodyPr/>
          <a:lstStyle/>
          <a:p>
            <a:r>
              <a:rPr lang="pt-BR" dirty="0"/>
              <a:t>Future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5FDDA136-DD1B-4C2D-83CA-7467617674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160" t="54593" r="45691" b="28504"/>
          <a:stretch/>
        </p:blipFill>
        <p:spPr>
          <a:xfrm>
            <a:off x="1719496" y="2752663"/>
            <a:ext cx="5955730" cy="1897979"/>
          </a:xfrm>
          <a:prstGeom prst="rect">
            <a:avLst/>
          </a:prstGeom>
        </p:spPr>
      </p:pic>
      <p:sp>
        <p:nvSpPr>
          <p:cNvPr id="5" name="Espaço Reservado para Conteúdo 3">
            <a:extLst>
              <a:ext uri="{FF2B5EF4-FFF2-40B4-BE49-F238E27FC236}">
                <a16:creationId xmlns:a16="http://schemas.microsoft.com/office/drawing/2014/main" id="{407D1D84-54A0-4BC3-8EE9-F4CAA97127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7256" y="1561317"/>
            <a:ext cx="8096067" cy="189797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t-BR" sz="2400" dirty="0">
                <a:solidFill>
                  <a:schemeClr val="tx1"/>
                </a:solidFill>
              </a:rPr>
              <a:t>Crie uma função future no final do código. Ela serve para que possamos chamar</a:t>
            </a:r>
          </a:p>
        </p:txBody>
      </p:sp>
    </p:spTree>
    <p:extLst>
      <p:ext uri="{BB962C8B-B14F-4D97-AF65-F5344CB8AC3E}">
        <p14:creationId xmlns:p14="http://schemas.microsoft.com/office/powerpoint/2010/main" val="29623176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9DE17FB7-1FDD-4A79-AFD9-FCC54ED14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7256" y="236979"/>
            <a:ext cx="8316516" cy="1199561"/>
          </a:xfrm>
        </p:spPr>
        <p:txBody>
          <a:bodyPr/>
          <a:lstStyle/>
          <a:p>
            <a:r>
              <a:rPr lang="pt-BR" dirty="0"/>
              <a:t>Bibliotecas Future e </a:t>
            </a:r>
            <a:r>
              <a:rPr lang="pt-BR" dirty="0" err="1"/>
              <a:t>async</a:t>
            </a:r>
            <a:endParaRPr lang="pt-BR" dirty="0"/>
          </a:p>
        </p:txBody>
      </p:sp>
      <p:sp>
        <p:nvSpPr>
          <p:cNvPr id="5" name="Espaço Reservado para Conteúdo 3">
            <a:extLst>
              <a:ext uri="{FF2B5EF4-FFF2-40B4-BE49-F238E27FC236}">
                <a16:creationId xmlns:a16="http://schemas.microsoft.com/office/drawing/2014/main" id="{407D1D84-54A0-4BC3-8EE9-F4CAA97127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7256" y="1561317"/>
            <a:ext cx="8096067" cy="189797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t-BR" sz="2400" dirty="0">
                <a:solidFill>
                  <a:schemeClr val="tx1"/>
                </a:solidFill>
              </a:rPr>
              <a:t>Importe a biblioteca </a:t>
            </a:r>
            <a:r>
              <a:rPr lang="pt-BR" sz="2400" dirty="0" err="1">
                <a:solidFill>
                  <a:schemeClr val="tx1"/>
                </a:solidFill>
              </a:rPr>
              <a:t>dart</a:t>
            </a:r>
            <a:r>
              <a:rPr lang="pt-BR" sz="2400" dirty="0">
                <a:solidFill>
                  <a:schemeClr val="tx1"/>
                </a:solidFill>
              </a:rPr>
              <a:t>: </a:t>
            </a:r>
            <a:r>
              <a:rPr lang="pt-BR" sz="2400" dirty="0" err="1">
                <a:solidFill>
                  <a:schemeClr val="tx1"/>
                </a:solidFill>
              </a:rPr>
              <a:t>io</a:t>
            </a:r>
            <a:r>
              <a:rPr lang="pt-BR" sz="2400" dirty="0">
                <a:solidFill>
                  <a:schemeClr val="tx1"/>
                </a:solidFill>
              </a:rPr>
              <a:t> para que o objeto file seja encontrado.</a:t>
            </a:r>
          </a:p>
          <a:p>
            <a:pPr marL="0" indent="0">
              <a:buNone/>
            </a:pPr>
            <a:r>
              <a:rPr lang="pt-BR" sz="2400" dirty="0">
                <a:solidFill>
                  <a:schemeClr val="tx1"/>
                </a:solidFill>
              </a:rPr>
              <a:t>E a biblioteca </a:t>
            </a:r>
            <a:r>
              <a:rPr lang="pt-BR" sz="2400" dirty="0" err="1">
                <a:solidFill>
                  <a:schemeClr val="tx1"/>
                </a:solidFill>
              </a:rPr>
              <a:t>async</a:t>
            </a:r>
            <a:r>
              <a:rPr lang="pt-BR" sz="2400" dirty="0">
                <a:solidFill>
                  <a:schemeClr val="tx1"/>
                </a:solidFill>
              </a:rPr>
              <a:t> para que tenhamos a sincronização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FF99FEB-2421-4E55-A0F3-1317B0D0A1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217" t="8354" r="26990" b="74667"/>
          <a:stretch/>
        </p:blipFill>
        <p:spPr>
          <a:xfrm>
            <a:off x="528809" y="3745735"/>
            <a:ext cx="8555575" cy="1687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8947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9DE17FB7-1FDD-4A79-AFD9-FCC54ED14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7256" y="236979"/>
            <a:ext cx="8316516" cy="1199561"/>
          </a:xfrm>
        </p:spPr>
        <p:txBody>
          <a:bodyPr/>
          <a:lstStyle/>
          <a:p>
            <a:r>
              <a:rPr lang="pt-BR" dirty="0"/>
              <a:t>Diretório para o </a:t>
            </a:r>
            <a:r>
              <a:rPr lang="pt-BR" dirty="0" err="1"/>
              <a:t>json</a:t>
            </a:r>
            <a:endParaRPr lang="pt-BR" dirty="0"/>
          </a:p>
        </p:txBody>
      </p:sp>
      <p:sp>
        <p:nvSpPr>
          <p:cNvPr id="5" name="Espaço Reservado para Conteúdo 3">
            <a:extLst>
              <a:ext uri="{FF2B5EF4-FFF2-40B4-BE49-F238E27FC236}">
                <a16:creationId xmlns:a16="http://schemas.microsoft.com/office/drawing/2014/main" id="{407D1D84-54A0-4BC3-8EE9-F4CAA97127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7256" y="1561317"/>
            <a:ext cx="8096067" cy="189797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t-BR" sz="2400" dirty="0">
                <a:solidFill>
                  <a:schemeClr val="tx1"/>
                </a:solidFill>
              </a:rPr>
              <a:t>Apontamos para um diretório e damos o comando para busca do arquivo neste diretório.</a:t>
            </a:r>
          </a:p>
          <a:p>
            <a:pPr marL="0" indent="0">
              <a:buNone/>
            </a:pPr>
            <a:r>
              <a:rPr lang="pt-BR" sz="2400" dirty="0">
                <a:solidFill>
                  <a:schemeClr val="tx1"/>
                </a:solidFill>
              </a:rPr>
              <a:t>Perceba que como o comando de busca é assíncrono então temos o </a:t>
            </a:r>
            <a:r>
              <a:rPr lang="pt-BR" sz="2400" dirty="0" err="1">
                <a:solidFill>
                  <a:schemeClr val="tx1"/>
                </a:solidFill>
              </a:rPr>
              <a:t>await</a:t>
            </a:r>
            <a:r>
              <a:rPr lang="pt-BR" sz="2400" dirty="0">
                <a:solidFill>
                  <a:schemeClr val="tx1"/>
                </a:solidFill>
              </a:rPr>
              <a:t> para aguardar o future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8F06C140-0B60-4B57-96FE-1F4D2DE3E6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076" t="57762" r="19525" b="19394"/>
          <a:stretch/>
        </p:blipFill>
        <p:spPr>
          <a:xfrm>
            <a:off x="665339" y="3584073"/>
            <a:ext cx="8558433" cy="2086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644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9DE17FB7-1FDD-4A79-AFD9-FCC54ED14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7256" y="236979"/>
            <a:ext cx="8316516" cy="1199561"/>
          </a:xfrm>
        </p:spPr>
        <p:txBody>
          <a:bodyPr/>
          <a:lstStyle/>
          <a:p>
            <a:r>
              <a:rPr lang="pt-BR" dirty="0"/>
              <a:t>Diretório para o </a:t>
            </a:r>
            <a:r>
              <a:rPr lang="pt-BR" dirty="0" err="1"/>
              <a:t>json</a:t>
            </a:r>
            <a:endParaRPr lang="pt-BR" dirty="0"/>
          </a:p>
        </p:txBody>
      </p:sp>
      <p:sp>
        <p:nvSpPr>
          <p:cNvPr id="5" name="Espaço Reservado para Conteúdo 3">
            <a:extLst>
              <a:ext uri="{FF2B5EF4-FFF2-40B4-BE49-F238E27FC236}">
                <a16:creationId xmlns:a16="http://schemas.microsoft.com/office/drawing/2014/main" id="{407D1D84-54A0-4BC3-8EE9-F4CAA97127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7256" y="1561317"/>
            <a:ext cx="8096067" cy="189797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t-BR" sz="2400" dirty="0">
                <a:solidFill>
                  <a:schemeClr val="tx1"/>
                </a:solidFill>
              </a:rPr>
              <a:t>Então iremos retornar o caminho do nosso diretório e arquivo </a:t>
            </a:r>
            <a:r>
              <a:rPr lang="pt-BR" sz="2400" dirty="0" err="1">
                <a:solidFill>
                  <a:schemeClr val="tx1"/>
                </a:solidFill>
              </a:rPr>
              <a:t>json</a:t>
            </a:r>
            <a:r>
              <a:rPr lang="pt-BR" sz="2400" dirty="0">
                <a:solidFill>
                  <a:schemeClr val="tx1"/>
                </a:solidFill>
              </a:rPr>
              <a:t>.</a:t>
            </a:r>
          </a:p>
          <a:p>
            <a:pPr marL="0" indent="0">
              <a:buNone/>
            </a:pPr>
            <a:r>
              <a:rPr lang="pt-BR" sz="2400" dirty="0">
                <a:solidFill>
                  <a:schemeClr val="tx1"/>
                </a:solidFill>
              </a:rPr>
              <a:t>O </a:t>
            </a:r>
            <a:r>
              <a:rPr lang="pt-BR" sz="2400" dirty="0" err="1">
                <a:solidFill>
                  <a:schemeClr val="tx1"/>
                </a:solidFill>
              </a:rPr>
              <a:t>data.json</a:t>
            </a:r>
            <a:r>
              <a:rPr lang="pt-BR" sz="2400" dirty="0">
                <a:solidFill>
                  <a:schemeClr val="tx1"/>
                </a:solidFill>
              </a:rPr>
              <a:t> foi o nome dado ao arquivo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8F06C140-0B60-4B57-96FE-1F4D2DE3E6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076" t="57762" r="19525" b="19394"/>
          <a:stretch/>
        </p:blipFill>
        <p:spPr>
          <a:xfrm>
            <a:off x="665339" y="3584073"/>
            <a:ext cx="8558433" cy="2086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7179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9DE17FB7-1FDD-4A79-AFD9-FCC54ED14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7256" y="236979"/>
            <a:ext cx="8316516" cy="1199561"/>
          </a:xfrm>
        </p:spPr>
        <p:txBody>
          <a:bodyPr/>
          <a:lstStyle/>
          <a:p>
            <a:r>
              <a:rPr lang="pt-BR" dirty="0"/>
              <a:t>Salvando o </a:t>
            </a:r>
            <a:r>
              <a:rPr lang="pt-BR" dirty="0" err="1"/>
              <a:t>json</a:t>
            </a:r>
            <a:endParaRPr lang="pt-BR" dirty="0"/>
          </a:p>
        </p:txBody>
      </p:sp>
      <p:sp>
        <p:nvSpPr>
          <p:cNvPr id="5" name="Espaço Reservado para Conteúdo 3">
            <a:extLst>
              <a:ext uri="{FF2B5EF4-FFF2-40B4-BE49-F238E27FC236}">
                <a16:creationId xmlns:a16="http://schemas.microsoft.com/office/drawing/2014/main" id="{407D1D84-54A0-4BC3-8EE9-F4CAA97127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7256" y="1561317"/>
            <a:ext cx="8096067" cy="189797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t-BR" sz="2400" dirty="0">
                <a:solidFill>
                  <a:schemeClr val="tx1"/>
                </a:solidFill>
              </a:rPr>
              <a:t>Agora criamos no fim do código uma função para salvar mudanças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C73E55E6-5A37-485F-AB96-266CB36E36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797" t="62857" r="28829" b="23522"/>
          <a:stretch/>
        </p:blipFill>
        <p:spPr>
          <a:xfrm>
            <a:off x="1242644" y="3191565"/>
            <a:ext cx="6412525" cy="133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2333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9DE17FB7-1FDD-4A79-AFD9-FCC54ED14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7256" y="236979"/>
            <a:ext cx="8316516" cy="1199561"/>
          </a:xfrm>
        </p:spPr>
        <p:txBody>
          <a:bodyPr/>
          <a:lstStyle/>
          <a:p>
            <a:r>
              <a:rPr lang="pt-BR" dirty="0"/>
              <a:t>Lista para o </a:t>
            </a:r>
            <a:r>
              <a:rPr lang="pt-BR" dirty="0" err="1"/>
              <a:t>json</a:t>
            </a:r>
            <a:endParaRPr lang="pt-BR" dirty="0"/>
          </a:p>
        </p:txBody>
      </p:sp>
      <p:sp>
        <p:nvSpPr>
          <p:cNvPr id="5" name="Espaço Reservado para Conteúdo 3">
            <a:extLst>
              <a:ext uri="{FF2B5EF4-FFF2-40B4-BE49-F238E27FC236}">
                <a16:creationId xmlns:a16="http://schemas.microsoft.com/office/drawing/2014/main" id="{407D1D84-54A0-4BC3-8EE9-F4CAA97127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7256" y="1561317"/>
            <a:ext cx="8096067" cy="189797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t-BR" sz="2400" dirty="0">
                <a:solidFill>
                  <a:schemeClr val="tx1"/>
                </a:solidFill>
              </a:rPr>
              <a:t>E uma lista para entrada de dados a serem armazenados em nosso </a:t>
            </a:r>
            <a:r>
              <a:rPr lang="pt-BR" sz="2400" dirty="0" err="1">
                <a:solidFill>
                  <a:schemeClr val="tx1"/>
                </a:solidFill>
              </a:rPr>
              <a:t>HomeState</a:t>
            </a:r>
            <a:r>
              <a:rPr lang="pt-BR" sz="2400" dirty="0">
                <a:solidFill>
                  <a:schemeClr val="tx1"/>
                </a:solidFill>
              </a:rPr>
              <a:t>.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28F4CED-8CE7-4DCD-BDD6-7BD2DCB363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914" t="32724" r="25572" b="37143"/>
          <a:stretch/>
        </p:blipFill>
        <p:spPr>
          <a:xfrm>
            <a:off x="1077302" y="2737749"/>
            <a:ext cx="7432432" cy="2932801"/>
          </a:xfrm>
          <a:prstGeom prst="rect">
            <a:avLst/>
          </a:prstGeom>
        </p:spPr>
      </p:pic>
      <p:sp>
        <p:nvSpPr>
          <p:cNvPr id="4" name="Seta: para a Direita 3">
            <a:extLst>
              <a:ext uri="{FF2B5EF4-FFF2-40B4-BE49-F238E27FC236}">
                <a16:creationId xmlns:a16="http://schemas.microsoft.com/office/drawing/2014/main" id="{997BF8CF-797E-4B59-82CE-94718D1C39D3}"/>
              </a:ext>
            </a:extLst>
          </p:cNvPr>
          <p:cNvSpPr/>
          <p:nvPr/>
        </p:nvSpPr>
        <p:spPr>
          <a:xfrm rot="10800000">
            <a:off x="5240215" y="3253648"/>
            <a:ext cx="867507" cy="411296"/>
          </a:xfrm>
          <a:prstGeom prst="rightArrow">
            <a:avLst>
              <a:gd name="adj1" fmla="val 50000"/>
              <a:gd name="adj2" fmla="val 4131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416150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9DE17FB7-1FDD-4A79-AFD9-FCC54ED14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7256" y="236979"/>
            <a:ext cx="8316516" cy="1199561"/>
          </a:xfrm>
        </p:spPr>
        <p:txBody>
          <a:bodyPr/>
          <a:lstStyle/>
          <a:p>
            <a:r>
              <a:rPr lang="pt-BR" dirty="0"/>
              <a:t>Transferindo funções</a:t>
            </a:r>
          </a:p>
        </p:txBody>
      </p:sp>
      <p:sp>
        <p:nvSpPr>
          <p:cNvPr id="5" name="Espaço Reservado para Conteúdo 3">
            <a:extLst>
              <a:ext uri="{FF2B5EF4-FFF2-40B4-BE49-F238E27FC236}">
                <a16:creationId xmlns:a16="http://schemas.microsoft.com/office/drawing/2014/main" id="{407D1D84-54A0-4BC3-8EE9-F4CAA97127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561317"/>
            <a:ext cx="9331569" cy="189797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t-BR" sz="2400" dirty="0">
                <a:solidFill>
                  <a:schemeClr val="tx1"/>
                </a:solidFill>
              </a:rPr>
              <a:t>Para que nossas funções fiquem acessíveis devemos colocar elas em nosso escopo da classe. Antes do fechamento.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DD113E7E-178A-46F0-A76F-5CE595648F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914" t="32724" r="25572" b="32566"/>
          <a:stretch/>
        </p:blipFill>
        <p:spPr>
          <a:xfrm>
            <a:off x="1077302" y="2292272"/>
            <a:ext cx="7432432" cy="3378278"/>
          </a:xfrm>
          <a:prstGeom prst="rect">
            <a:avLst/>
          </a:prstGeom>
        </p:spPr>
      </p:pic>
      <p:sp>
        <p:nvSpPr>
          <p:cNvPr id="7" name="Seta: para a Direita 6">
            <a:extLst>
              <a:ext uri="{FF2B5EF4-FFF2-40B4-BE49-F238E27FC236}">
                <a16:creationId xmlns:a16="http://schemas.microsoft.com/office/drawing/2014/main" id="{5CF00561-DB95-4C5E-B03B-100336B00DCE}"/>
              </a:ext>
            </a:extLst>
          </p:cNvPr>
          <p:cNvSpPr/>
          <p:nvPr/>
        </p:nvSpPr>
        <p:spPr>
          <a:xfrm rot="10800000">
            <a:off x="2250830" y="5022275"/>
            <a:ext cx="867507" cy="411296"/>
          </a:xfrm>
          <a:prstGeom prst="rightArrow">
            <a:avLst>
              <a:gd name="adj1" fmla="val 50000"/>
              <a:gd name="adj2" fmla="val 4131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077185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>
            <a:extLst>
              <a:ext uri="{FF2B5EF4-FFF2-40B4-BE49-F238E27FC236}">
                <a16:creationId xmlns:a16="http://schemas.microsoft.com/office/drawing/2014/main" id="{EEE578B6-8650-4F4C-9B74-0C8633EC4E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425" t="23642" r="19177" b="7836"/>
          <a:stretch/>
        </p:blipFill>
        <p:spPr>
          <a:xfrm>
            <a:off x="1477107" y="0"/>
            <a:ext cx="7759456" cy="5674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0686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9DE17FB7-1FDD-4A79-AFD9-FCC54ED14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7256" y="236979"/>
            <a:ext cx="8316516" cy="1199561"/>
          </a:xfrm>
        </p:spPr>
        <p:txBody>
          <a:bodyPr/>
          <a:lstStyle/>
          <a:p>
            <a:r>
              <a:rPr lang="pt-BR" dirty="0"/>
              <a:t>Inserir os dados da lista no </a:t>
            </a:r>
            <a:r>
              <a:rPr lang="pt-BR" dirty="0" err="1"/>
              <a:t>json</a:t>
            </a:r>
            <a:endParaRPr lang="pt-BR" dirty="0"/>
          </a:p>
        </p:txBody>
      </p:sp>
      <p:sp>
        <p:nvSpPr>
          <p:cNvPr id="5" name="Espaço Reservado para Conteúdo 3">
            <a:extLst>
              <a:ext uri="{FF2B5EF4-FFF2-40B4-BE49-F238E27FC236}">
                <a16:creationId xmlns:a16="http://schemas.microsoft.com/office/drawing/2014/main" id="{407D1D84-54A0-4BC3-8EE9-F4CAA97127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561317"/>
            <a:ext cx="9331569" cy="189797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t-BR" sz="2400" dirty="0">
                <a:solidFill>
                  <a:schemeClr val="tx1"/>
                </a:solidFill>
              </a:rPr>
              <a:t>Neste momento caso dê falha na conversão da lista para </a:t>
            </a:r>
            <a:r>
              <a:rPr lang="pt-BR" sz="2400" dirty="0" err="1">
                <a:solidFill>
                  <a:schemeClr val="tx1"/>
                </a:solidFill>
              </a:rPr>
              <a:t>json</a:t>
            </a:r>
            <a:r>
              <a:rPr lang="pt-BR" sz="2400" dirty="0">
                <a:solidFill>
                  <a:schemeClr val="tx1"/>
                </a:solidFill>
              </a:rPr>
              <a:t> então importamos a biblioteca </a:t>
            </a:r>
            <a:r>
              <a:rPr lang="pt-BR" sz="2400" dirty="0" err="1">
                <a:solidFill>
                  <a:schemeClr val="tx1"/>
                </a:solidFill>
              </a:rPr>
              <a:t>convert</a:t>
            </a:r>
            <a:r>
              <a:rPr lang="pt-BR" sz="2400" dirty="0">
                <a:solidFill>
                  <a:schemeClr val="tx1"/>
                </a:solidFill>
              </a:rPr>
              <a:t>.</a:t>
            </a:r>
          </a:p>
          <a:p>
            <a:r>
              <a:rPr lang="pt-BR" dirty="0" err="1">
                <a:solidFill>
                  <a:schemeClr val="tx1"/>
                </a:solidFill>
              </a:rPr>
              <a:t>import</a:t>
            </a:r>
            <a:r>
              <a:rPr lang="pt-BR" dirty="0">
                <a:solidFill>
                  <a:schemeClr val="tx1"/>
                </a:solidFill>
              </a:rPr>
              <a:t> '</a:t>
            </a:r>
            <a:r>
              <a:rPr lang="pt-BR" dirty="0" err="1">
                <a:solidFill>
                  <a:schemeClr val="tx1"/>
                </a:solidFill>
              </a:rPr>
              <a:t>dart:convert</a:t>
            </a:r>
            <a:r>
              <a:rPr lang="pt-BR" dirty="0">
                <a:solidFill>
                  <a:schemeClr val="tx1"/>
                </a:solidFill>
              </a:rPr>
              <a:t>';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4C5EF151-CCBF-4080-8530-D8BD6DE11F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727" t="45107" r="24526" b="28028"/>
          <a:stretch/>
        </p:blipFill>
        <p:spPr>
          <a:xfrm>
            <a:off x="1488832" y="3286119"/>
            <a:ext cx="6459414" cy="2248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3495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9DE17FB7-1FDD-4A79-AFD9-FCC54ED14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7256" y="236979"/>
            <a:ext cx="8316516" cy="1199561"/>
          </a:xfrm>
        </p:spPr>
        <p:txBody>
          <a:bodyPr/>
          <a:lstStyle/>
          <a:p>
            <a:r>
              <a:rPr lang="pt-BR" dirty="0"/>
              <a:t>Inserir os dados da lista no </a:t>
            </a:r>
            <a:r>
              <a:rPr lang="pt-BR" dirty="0" err="1"/>
              <a:t>json</a:t>
            </a:r>
            <a:endParaRPr lang="pt-BR" dirty="0"/>
          </a:p>
        </p:txBody>
      </p:sp>
      <p:sp>
        <p:nvSpPr>
          <p:cNvPr id="5" name="Espaço Reservado para Conteúdo 3">
            <a:extLst>
              <a:ext uri="{FF2B5EF4-FFF2-40B4-BE49-F238E27FC236}">
                <a16:creationId xmlns:a16="http://schemas.microsoft.com/office/drawing/2014/main" id="{407D1D84-54A0-4BC3-8EE9-F4CAA97127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561317"/>
            <a:ext cx="9331569" cy="189797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t-BR" sz="2400" dirty="0">
                <a:solidFill>
                  <a:schemeClr val="tx1"/>
                </a:solidFill>
              </a:rPr>
              <a:t>Completamos nossa função com a chamada do arquivo e o retorno da escrita no </a:t>
            </a:r>
            <a:r>
              <a:rPr lang="pt-BR" sz="2400" dirty="0" err="1">
                <a:solidFill>
                  <a:schemeClr val="tx1"/>
                </a:solidFill>
              </a:rPr>
              <a:t>json</a:t>
            </a:r>
            <a:r>
              <a:rPr lang="pt-BR" sz="2400" dirty="0">
                <a:solidFill>
                  <a:schemeClr val="tx1"/>
                </a:solidFill>
              </a:rPr>
              <a:t>.</a:t>
            </a:r>
            <a:endParaRPr lang="pt-BR" dirty="0">
              <a:solidFill>
                <a:schemeClr val="tx1"/>
              </a:solidFill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C72FFE06-2E29-477A-A9AA-590F8DD329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309" t="50000" r="26735" b="24760"/>
          <a:stretch/>
        </p:blipFill>
        <p:spPr>
          <a:xfrm>
            <a:off x="1113692" y="2835275"/>
            <a:ext cx="6272305" cy="2352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8644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9DE17FB7-1FDD-4A79-AFD9-FCC54ED14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7256" y="236979"/>
            <a:ext cx="8316516" cy="1199561"/>
          </a:xfrm>
        </p:spPr>
        <p:txBody>
          <a:bodyPr/>
          <a:lstStyle/>
          <a:p>
            <a:r>
              <a:rPr lang="pt-BR" dirty="0"/>
              <a:t>Lista de Tarefas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D1ED05E0-BE38-4A1D-9719-F669165F9F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7256" y="1561317"/>
            <a:ext cx="4977729" cy="267269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t-BR" sz="2400" dirty="0">
                <a:solidFill>
                  <a:schemeClr val="tx1"/>
                </a:solidFill>
              </a:rPr>
              <a:t>Uma simples lista com entrada de dados. Onde cada dado cadastrado ficara em uma lista onde podemos marcar sua conclusão ou exclusão.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F9081C93-158C-4B7D-9331-EFD67F852F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213" t="33548" r="51506" b="750"/>
          <a:stretch/>
        </p:blipFill>
        <p:spPr>
          <a:xfrm>
            <a:off x="6600092" y="-40711"/>
            <a:ext cx="3480533" cy="5711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5569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9DE17FB7-1FDD-4A79-AFD9-FCC54ED14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7256" y="236979"/>
            <a:ext cx="8316516" cy="1199561"/>
          </a:xfrm>
        </p:spPr>
        <p:txBody>
          <a:bodyPr/>
          <a:lstStyle/>
          <a:p>
            <a:r>
              <a:rPr lang="pt-BR" dirty="0"/>
              <a:t>Ler o </a:t>
            </a:r>
            <a:r>
              <a:rPr lang="pt-BR" dirty="0" err="1"/>
              <a:t>json</a:t>
            </a:r>
            <a:endParaRPr lang="pt-BR" dirty="0"/>
          </a:p>
        </p:txBody>
      </p:sp>
      <p:sp>
        <p:nvSpPr>
          <p:cNvPr id="5" name="Espaço Reservado para Conteúdo 3">
            <a:extLst>
              <a:ext uri="{FF2B5EF4-FFF2-40B4-BE49-F238E27FC236}">
                <a16:creationId xmlns:a16="http://schemas.microsoft.com/office/drawing/2014/main" id="{407D1D84-54A0-4BC3-8EE9-F4CAA97127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561317"/>
            <a:ext cx="3997569" cy="189797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t-BR" sz="2400" dirty="0">
                <a:solidFill>
                  <a:schemeClr val="tx1"/>
                </a:solidFill>
              </a:rPr>
              <a:t>Agora que temos o diretório e  a escrita, nos falta a chamada deste arquivo </a:t>
            </a:r>
            <a:r>
              <a:rPr lang="pt-BR" sz="2400" dirty="0" err="1">
                <a:solidFill>
                  <a:schemeClr val="tx1"/>
                </a:solidFill>
              </a:rPr>
              <a:t>json</a:t>
            </a:r>
            <a:r>
              <a:rPr lang="pt-BR" sz="2400" dirty="0">
                <a:solidFill>
                  <a:schemeClr val="tx1"/>
                </a:solidFill>
              </a:rPr>
              <a:t> para leitura.</a:t>
            </a:r>
          </a:p>
          <a:p>
            <a:pPr marL="0" indent="0">
              <a:buNone/>
            </a:pPr>
            <a:endParaRPr lang="pt-BR" sz="24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pt-BR" sz="2400" dirty="0">
                <a:solidFill>
                  <a:schemeClr val="tx1"/>
                </a:solidFill>
              </a:rPr>
              <a:t>Devemos declarar uma função _</a:t>
            </a:r>
            <a:r>
              <a:rPr lang="pt-BR" sz="2400" dirty="0" err="1">
                <a:solidFill>
                  <a:schemeClr val="tx1"/>
                </a:solidFill>
              </a:rPr>
              <a:t>getFile</a:t>
            </a:r>
            <a:endParaRPr lang="pt-BR" dirty="0">
              <a:solidFill>
                <a:schemeClr val="tx1"/>
              </a:solidFill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B0310F0-09EA-4F82-8272-0816982E9C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542" t="23229" r="29759" b="34254"/>
          <a:stretch/>
        </p:blipFill>
        <p:spPr>
          <a:xfrm>
            <a:off x="4860941" y="1289538"/>
            <a:ext cx="5219684" cy="3982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6895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9DE17FB7-1FDD-4A79-AFD9-FCC54ED14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7256" y="236979"/>
            <a:ext cx="8316516" cy="1199561"/>
          </a:xfrm>
        </p:spPr>
        <p:txBody>
          <a:bodyPr/>
          <a:lstStyle/>
          <a:p>
            <a:r>
              <a:rPr lang="pt-BR" dirty="0"/>
              <a:t>Interface do App</a:t>
            </a:r>
          </a:p>
        </p:txBody>
      </p:sp>
      <p:sp>
        <p:nvSpPr>
          <p:cNvPr id="5" name="Espaço Reservado para Conteúdo 3">
            <a:extLst>
              <a:ext uri="{FF2B5EF4-FFF2-40B4-BE49-F238E27FC236}">
                <a16:creationId xmlns:a16="http://schemas.microsoft.com/office/drawing/2014/main" id="{407D1D84-54A0-4BC3-8EE9-F4CAA97127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256" y="1596999"/>
            <a:ext cx="5147651" cy="74713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t-BR" sz="2400" dirty="0">
                <a:solidFill>
                  <a:schemeClr val="tx1"/>
                </a:solidFill>
              </a:rPr>
              <a:t>Agora podemos começar a construir a interface do App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400" dirty="0">
                <a:solidFill>
                  <a:schemeClr val="tx1"/>
                </a:solidFill>
              </a:rPr>
              <a:t>Temos uma </a:t>
            </a:r>
            <a:r>
              <a:rPr lang="pt-BR" sz="2400" dirty="0" err="1">
                <a:solidFill>
                  <a:schemeClr val="tx1"/>
                </a:solidFill>
              </a:rPr>
              <a:t>appbar</a:t>
            </a:r>
            <a:r>
              <a:rPr lang="pt-BR" sz="2400" dirty="0">
                <a:solidFill>
                  <a:schemeClr val="tx1"/>
                </a:solidFill>
              </a:rPr>
              <a:t> com um texto;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400" dirty="0">
                <a:solidFill>
                  <a:schemeClr val="tx1"/>
                </a:solidFill>
              </a:rPr>
              <a:t>Uma linha com uma entrada de valores e um botão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400" dirty="0">
                <a:solidFill>
                  <a:schemeClr val="tx1"/>
                </a:solidFill>
              </a:rPr>
              <a:t>Nossa lista</a:t>
            </a:r>
            <a:endParaRPr lang="pt-BR" dirty="0">
              <a:solidFill>
                <a:schemeClr val="tx1"/>
              </a:solidFill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B621B8B6-5650-4137-8838-128B82E350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213" t="33548" r="51506" b="750"/>
          <a:stretch/>
        </p:blipFill>
        <p:spPr>
          <a:xfrm>
            <a:off x="6600092" y="-40711"/>
            <a:ext cx="3480533" cy="5711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2196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9DE17FB7-1FDD-4A79-AFD9-FCC54ED14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7256" y="236979"/>
            <a:ext cx="8316516" cy="1199561"/>
          </a:xfrm>
        </p:spPr>
        <p:txBody>
          <a:bodyPr/>
          <a:lstStyle/>
          <a:p>
            <a:r>
              <a:rPr lang="pt-BR" dirty="0"/>
              <a:t>Interface do App</a:t>
            </a:r>
          </a:p>
        </p:txBody>
      </p:sp>
      <p:sp>
        <p:nvSpPr>
          <p:cNvPr id="5" name="Espaço Reservado para Conteúdo 3">
            <a:extLst>
              <a:ext uri="{FF2B5EF4-FFF2-40B4-BE49-F238E27FC236}">
                <a16:creationId xmlns:a16="http://schemas.microsoft.com/office/drawing/2014/main" id="{407D1D84-54A0-4BC3-8EE9-F4CAA97127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8379" y="2558291"/>
            <a:ext cx="5147651" cy="74713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t-BR" sz="2400" dirty="0">
                <a:solidFill>
                  <a:schemeClr val="tx1"/>
                </a:solidFill>
              </a:rPr>
              <a:t>Vamos criar esta barra de tarefas</a:t>
            </a:r>
          </a:p>
          <a:p>
            <a:pPr marL="0" indent="0">
              <a:buNone/>
            </a:pPr>
            <a:endParaRPr lang="pt-BR" sz="24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pt-BR" sz="2400" dirty="0">
                <a:solidFill>
                  <a:schemeClr val="tx1"/>
                </a:solidFill>
              </a:rPr>
              <a:t>Dica: Coloque sua </a:t>
            </a:r>
            <a:r>
              <a:rPr lang="pt-BR" sz="2400" dirty="0" err="1">
                <a:solidFill>
                  <a:schemeClr val="tx1"/>
                </a:solidFill>
              </a:rPr>
              <a:t>appbar</a:t>
            </a:r>
            <a:r>
              <a:rPr lang="pt-BR" sz="2400" dirty="0">
                <a:solidFill>
                  <a:schemeClr val="tx1"/>
                </a:solidFill>
              </a:rPr>
              <a:t> em um </a:t>
            </a:r>
            <a:r>
              <a:rPr lang="pt-BR" sz="2400" dirty="0" err="1">
                <a:solidFill>
                  <a:schemeClr val="tx1"/>
                </a:solidFill>
              </a:rPr>
              <a:t>scaffold</a:t>
            </a:r>
            <a:r>
              <a:rPr lang="pt-BR" sz="2400" dirty="0">
                <a:solidFill>
                  <a:schemeClr val="tx1"/>
                </a:solidFill>
              </a:rPr>
              <a:t> no lugar do container da </a:t>
            </a:r>
            <a:r>
              <a:rPr lang="pt-BR" sz="2400" dirty="0" err="1">
                <a:solidFill>
                  <a:schemeClr val="tx1"/>
                </a:solidFill>
              </a:rPr>
              <a:t>HomeState</a:t>
            </a:r>
            <a:endParaRPr lang="pt-BR" dirty="0">
              <a:solidFill>
                <a:schemeClr val="tx1"/>
              </a:solidFill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B621B8B6-5650-4137-8838-128B82E350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213" t="33548" r="51506" b="750"/>
          <a:stretch/>
        </p:blipFill>
        <p:spPr>
          <a:xfrm>
            <a:off x="6600092" y="-40711"/>
            <a:ext cx="3480533" cy="5711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7557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9DE17FB7-1FDD-4A79-AFD9-FCC54ED14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7256" y="236979"/>
            <a:ext cx="8316516" cy="1199561"/>
          </a:xfrm>
        </p:spPr>
        <p:txBody>
          <a:bodyPr/>
          <a:lstStyle/>
          <a:p>
            <a:r>
              <a:rPr lang="pt-BR" dirty="0"/>
              <a:t>Interface do App</a:t>
            </a:r>
          </a:p>
        </p:txBody>
      </p:sp>
      <p:sp>
        <p:nvSpPr>
          <p:cNvPr id="5" name="Espaço Reservado para Conteúdo 3">
            <a:extLst>
              <a:ext uri="{FF2B5EF4-FFF2-40B4-BE49-F238E27FC236}">
                <a16:creationId xmlns:a16="http://schemas.microsoft.com/office/drawing/2014/main" id="{407D1D84-54A0-4BC3-8EE9-F4CAA97127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8215" y="1538383"/>
            <a:ext cx="8663353" cy="747137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pt-BR" dirty="0">
              <a:solidFill>
                <a:schemeClr val="tx1"/>
              </a:solidFill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5945F3E8-57B2-4357-80AD-F19D676DCA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844" t="30642" r="23479" b="27120"/>
          <a:stretch/>
        </p:blipFill>
        <p:spPr>
          <a:xfrm>
            <a:off x="1031631" y="1538383"/>
            <a:ext cx="7720959" cy="4051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4552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9DE17FB7-1FDD-4A79-AFD9-FCC54ED14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7256" y="236979"/>
            <a:ext cx="8316516" cy="1199561"/>
          </a:xfrm>
        </p:spPr>
        <p:txBody>
          <a:bodyPr/>
          <a:lstStyle/>
          <a:p>
            <a:r>
              <a:rPr lang="pt-BR" dirty="0"/>
              <a:t>Corpo do App</a:t>
            </a:r>
          </a:p>
        </p:txBody>
      </p:sp>
      <p:sp>
        <p:nvSpPr>
          <p:cNvPr id="5" name="Espaço Reservado para Conteúdo 3">
            <a:extLst>
              <a:ext uri="{FF2B5EF4-FFF2-40B4-BE49-F238E27FC236}">
                <a16:creationId xmlns:a16="http://schemas.microsoft.com/office/drawing/2014/main" id="{407D1D84-54A0-4BC3-8EE9-F4CAA97127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8215" y="1538383"/>
            <a:ext cx="8663353" cy="74713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t-BR" dirty="0">
                <a:solidFill>
                  <a:schemeClr val="tx1"/>
                </a:solidFill>
              </a:rPr>
              <a:t>Criaremos uma coluna para o corpo do app e vamos fazer um container para deixarmos um espaçamento dos botões com borda da tela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86D0B51A-D4C5-4801-8F39-61F23CE28B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635" t="34228" r="17199" b="33539"/>
          <a:stretch/>
        </p:blipFill>
        <p:spPr>
          <a:xfrm>
            <a:off x="788759" y="2743200"/>
            <a:ext cx="8435013" cy="292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6405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9DE17FB7-1FDD-4A79-AFD9-FCC54ED14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7256" y="236979"/>
            <a:ext cx="8316516" cy="1199561"/>
          </a:xfrm>
        </p:spPr>
        <p:txBody>
          <a:bodyPr/>
          <a:lstStyle/>
          <a:p>
            <a:r>
              <a:rPr lang="pt-BR" dirty="0"/>
              <a:t>Corpo do App</a:t>
            </a:r>
          </a:p>
        </p:txBody>
      </p:sp>
      <p:sp>
        <p:nvSpPr>
          <p:cNvPr id="5" name="Espaço Reservado para Conteúdo 3">
            <a:extLst>
              <a:ext uri="{FF2B5EF4-FFF2-40B4-BE49-F238E27FC236}">
                <a16:creationId xmlns:a16="http://schemas.microsoft.com/office/drawing/2014/main" id="{407D1D84-54A0-4BC3-8EE9-F4CAA97127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8215" y="1538383"/>
            <a:ext cx="8663353" cy="74713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t-BR" dirty="0">
                <a:solidFill>
                  <a:schemeClr val="tx1"/>
                </a:solidFill>
              </a:rPr>
              <a:t>Criaremos a linha para os botões iniciais. Usamos o </a:t>
            </a:r>
            <a:r>
              <a:rPr lang="pt-BR" dirty="0" err="1">
                <a:solidFill>
                  <a:schemeClr val="tx1"/>
                </a:solidFill>
              </a:rPr>
              <a:t>Expanded</a:t>
            </a:r>
            <a:r>
              <a:rPr lang="pt-BR" dirty="0">
                <a:solidFill>
                  <a:schemeClr val="tx1"/>
                </a:solidFill>
              </a:rPr>
              <a:t> para definir que nosso input respeite o tamanho da tela.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634641AE-11C2-4CCF-9E57-F10351D459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053" t="24055" r="13478" b="26824"/>
          <a:stretch/>
        </p:blipFill>
        <p:spPr>
          <a:xfrm>
            <a:off x="1019907" y="2182935"/>
            <a:ext cx="7678615" cy="3487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1766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9DE17FB7-1FDD-4A79-AFD9-FCC54ED14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7256" y="236979"/>
            <a:ext cx="8316516" cy="1199561"/>
          </a:xfrm>
        </p:spPr>
        <p:txBody>
          <a:bodyPr/>
          <a:lstStyle/>
          <a:p>
            <a:r>
              <a:rPr lang="pt-BR" dirty="0"/>
              <a:t>Corpo do App</a:t>
            </a:r>
          </a:p>
        </p:txBody>
      </p:sp>
      <p:sp>
        <p:nvSpPr>
          <p:cNvPr id="5" name="Espaço Reservado para Conteúdo 3">
            <a:extLst>
              <a:ext uri="{FF2B5EF4-FFF2-40B4-BE49-F238E27FC236}">
                <a16:creationId xmlns:a16="http://schemas.microsoft.com/office/drawing/2014/main" id="{407D1D84-54A0-4BC3-8EE9-F4CAA97127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8215" y="1538383"/>
            <a:ext cx="8663353" cy="74713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t-BR" dirty="0">
                <a:solidFill>
                  <a:schemeClr val="tx1"/>
                </a:solidFill>
              </a:rPr>
              <a:t>Crie o botão </a:t>
            </a:r>
            <a:r>
              <a:rPr lang="pt-BR" dirty="0" err="1">
                <a:solidFill>
                  <a:schemeClr val="tx1"/>
                </a:solidFill>
              </a:rPr>
              <a:t>add</a:t>
            </a:r>
            <a:r>
              <a:rPr lang="pt-BR" dirty="0">
                <a:solidFill>
                  <a:schemeClr val="tx1"/>
                </a:solidFill>
              </a:rPr>
              <a:t> fora do </a:t>
            </a:r>
            <a:r>
              <a:rPr lang="pt-BR" dirty="0" err="1">
                <a:solidFill>
                  <a:schemeClr val="tx1"/>
                </a:solidFill>
              </a:rPr>
              <a:t>expanded</a:t>
            </a:r>
            <a:endParaRPr lang="pt-BR" dirty="0">
              <a:solidFill>
                <a:schemeClr val="tx1"/>
              </a:solidFill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A389106F-174D-4ABF-A589-D08E48F444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216" t="34229" r="16502" b="24227"/>
          <a:stretch/>
        </p:blipFill>
        <p:spPr>
          <a:xfrm>
            <a:off x="1230924" y="2653001"/>
            <a:ext cx="6775938" cy="3017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0325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9DE17FB7-1FDD-4A79-AFD9-FCC54ED14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7256" y="236979"/>
            <a:ext cx="8316516" cy="1199561"/>
          </a:xfrm>
        </p:spPr>
        <p:txBody>
          <a:bodyPr/>
          <a:lstStyle/>
          <a:p>
            <a:r>
              <a:rPr lang="pt-BR" dirty="0"/>
              <a:t>Nossa lista</a:t>
            </a:r>
          </a:p>
        </p:txBody>
      </p:sp>
      <p:sp>
        <p:nvSpPr>
          <p:cNvPr id="5" name="Espaço Reservado para Conteúdo 3">
            <a:extLst>
              <a:ext uri="{FF2B5EF4-FFF2-40B4-BE49-F238E27FC236}">
                <a16:creationId xmlns:a16="http://schemas.microsoft.com/office/drawing/2014/main" id="{407D1D84-54A0-4BC3-8EE9-F4CAA97127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9969" y="1538383"/>
            <a:ext cx="6576647" cy="74713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t-BR" sz="2400" dirty="0">
                <a:solidFill>
                  <a:schemeClr val="tx1"/>
                </a:solidFill>
              </a:rPr>
              <a:t>Agora devemos mostrar o tamanho máximo da lista que ira aparecer. Para isso devemos criar um </a:t>
            </a:r>
            <a:r>
              <a:rPr lang="pt-BR" sz="2400" dirty="0" err="1">
                <a:solidFill>
                  <a:schemeClr val="tx1"/>
                </a:solidFill>
              </a:rPr>
              <a:t>expanded</a:t>
            </a:r>
            <a:r>
              <a:rPr lang="pt-BR" sz="2400" dirty="0">
                <a:solidFill>
                  <a:schemeClr val="tx1"/>
                </a:solidFill>
              </a:rPr>
              <a:t> dentro de nossa coluna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A389106F-174D-4ABF-A589-D08E48F444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267" t="34229" r="16502" b="24227"/>
          <a:stretch/>
        </p:blipFill>
        <p:spPr>
          <a:xfrm>
            <a:off x="7455876" y="531124"/>
            <a:ext cx="2379785" cy="3017549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DF4095CC-D615-456F-8409-6B8C2137C9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8612" t="39328" r="22433" b="24881"/>
          <a:stretch/>
        </p:blipFill>
        <p:spPr>
          <a:xfrm>
            <a:off x="244964" y="2653001"/>
            <a:ext cx="5672587" cy="3017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8610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9DE17FB7-1FDD-4A79-AFD9-FCC54ED14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7256" y="236979"/>
            <a:ext cx="8316516" cy="1199561"/>
          </a:xfrm>
        </p:spPr>
        <p:txBody>
          <a:bodyPr/>
          <a:lstStyle/>
          <a:p>
            <a:r>
              <a:rPr lang="pt-BR" dirty="0"/>
              <a:t>Nossa lista</a:t>
            </a:r>
          </a:p>
        </p:txBody>
      </p:sp>
      <p:sp>
        <p:nvSpPr>
          <p:cNvPr id="5" name="Espaço Reservado para Conteúdo 3">
            <a:extLst>
              <a:ext uri="{FF2B5EF4-FFF2-40B4-BE49-F238E27FC236}">
                <a16:creationId xmlns:a16="http://schemas.microsoft.com/office/drawing/2014/main" id="{407D1D84-54A0-4BC3-8EE9-F4CAA97127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9969" y="1538383"/>
            <a:ext cx="9226062" cy="74713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t-BR" sz="2400" dirty="0">
                <a:solidFill>
                  <a:schemeClr val="tx1"/>
                </a:solidFill>
              </a:rPr>
              <a:t>A </a:t>
            </a:r>
            <a:r>
              <a:rPr lang="pt-BR" sz="2400" dirty="0" err="1">
                <a:solidFill>
                  <a:schemeClr val="tx1"/>
                </a:solidFill>
              </a:rPr>
              <a:t>child</a:t>
            </a:r>
            <a:r>
              <a:rPr lang="pt-BR" sz="2400" dirty="0">
                <a:solidFill>
                  <a:schemeClr val="tx1"/>
                </a:solidFill>
              </a:rPr>
              <a:t> devera ser do tipo </a:t>
            </a:r>
            <a:r>
              <a:rPr lang="pt-BR" sz="2400" dirty="0" err="1">
                <a:solidFill>
                  <a:schemeClr val="tx1"/>
                </a:solidFill>
              </a:rPr>
              <a:t>listView.builder</a:t>
            </a:r>
            <a:r>
              <a:rPr lang="pt-BR" sz="2400" dirty="0">
                <a:solidFill>
                  <a:schemeClr val="tx1"/>
                </a:solidFill>
              </a:rPr>
              <a:t>. O </a:t>
            </a:r>
            <a:r>
              <a:rPr lang="pt-BR" sz="2400" dirty="0" err="1">
                <a:solidFill>
                  <a:schemeClr val="tx1"/>
                </a:solidFill>
              </a:rPr>
              <a:t>builder</a:t>
            </a:r>
            <a:r>
              <a:rPr lang="pt-BR" sz="2400" dirty="0">
                <a:solidFill>
                  <a:schemeClr val="tx1"/>
                </a:solidFill>
              </a:rPr>
              <a:t> é um tipo de construtor que  dá um limite máximo para esta lista estar em tela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DF4095CC-D615-456F-8409-6B8C2137C9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612" t="39328" r="22433" b="24881"/>
          <a:stretch/>
        </p:blipFill>
        <p:spPr>
          <a:xfrm>
            <a:off x="1628288" y="2524047"/>
            <a:ext cx="5672587" cy="3017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4732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9DE17FB7-1FDD-4A79-AFD9-FCC54ED14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7256" y="236979"/>
            <a:ext cx="8316516" cy="1199561"/>
          </a:xfrm>
        </p:spPr>
        <p:txBody>
          <a:bodyPr/>
          <a:lstStyle/>
          <a:p>
            <a:r>
              <a:rPr lang="pt-BR" dirty="0"/>
              <a:t>Nossa lista</a:t>
            </a:r>
          </a:p>
        </p:txBody>
      </p:sp>
      <p:sp>
        <p:nvSpPr>
          <p:cNvPr id="5" name="Espaço Reservado para Conteúdo 3">
            <a:extLst>
              <a:ext uri="{FF2B5EF4-FFF2-40B4-BE49-F238E27FC236}">
                <a16:creationId xmlns:a16="http://schemas.microsoft.com/office/drawing/2014/main" id="{407D1D84-54A0-4BC3-8EE9-F4CAA97127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9969" y="1538383"/>
            <a:ext cx="9226062" cy="74713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t-BR" sz="2400" dirty="0">
                <a:solidFill>
                  <a:schemeClr val="tx1"/>
                </a:solidFill>
              </a:rPr>
              <a:t>Vamos criar um alinhamento para esta lista com um </a:t>
            </a:r>
            <a:r>
              <a:rPr lang="pt-BR" sz="2400" dirty="0" err="1">
                <a:solidFill>
                  <a:schemeClr val="tx1"/>
                </a:solidFill>
              </a:rPr>
              <a:t>padding</a:t>
            </a:r>
            <a:r>
              <a:rPr lang="pt-BR" sz="2400" dirty="0">
                <a:solidFill>
                  <a:schemeClr val="tx1"/>
                </a:solidFill>
              </a:rPr>
              <a:t> e dizer que o tamanho máximo para ela será o tamanho da lista.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0E3F04C-445D-40FE-9920-B59946FD8D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915" t="45107" r="16618" b="28586"/>
          <a:stretch/>
        </p:blipFill>
        <p:spPr>
          <a:xfrm>
            <a:off x="684518" y="2835275"/>
            <a:ext cx="7345790" cy="2660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2667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9DE17FB7-1FDD-4A79-AFD9-FCC54ED14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7256" y="236979"/>
            <a:ext cx="8316516" cy="1199561"/>
          </a:xfrm>
        </p:spPr>
        <p:txBody>
          <a:bodyPr/>
          <a:lstStyle/>
          <a:p>
            <a:r>
              <a:rPr lang="pt-BR" dirty="0"/>
              <a:t>Primeiro lugar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D1ED05E0-BE38-4A1D-9719-F669165F9F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7256" y="1561317"/>
            <a:ext cx="8096067" cy="267269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t-BR" sz="2400" dirty="0">
                <a:solidFill>
                  <a:schemeClr val="tx1"/>
                </a:solidFill>
              </a:rPr>
              <a:t>Crie um novo projeto seguindo o básico visto antes:</a:t>
            </a:r>
          </a:p>
          <a:p>
            <a:pPr marL="0" indent="0">
              <a:buNone/>
            </a:pPr>
            <a:r>
              <a:rPr lang="pt-BR" sz="2400" dirty="0">
                <a:solidFill>
                  <a:schemeClr val="tx1"/>
                </a:solidFill>
              </a:rPr>
              <a:t>Apague o </a:t>
            </a:r>
            <a:r>
              <a:rPr lang="pt-BR" sz="2400" dirty="0" err="1">
                <a:solidFill>
                  <a:schemeClr val="tx1"/>
                </a:solidFill>
              </a:rPr>
              <a:t>widget.test</a:t>
            </a:r>
            <a:endParaRPr lang="pt-BR" sz="24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pt-BR" sz="2400" dirty="0">
                <a:solidFill>
                  <a:schemeClr val="tx1"/>
                </a:solidFill>
              </a:rPr>
              <a:t>Apague o conteúdo do </a:t>
            </a:r>
            <a:r>
              <a:rPr lang="pt-BR" sz="2400" dirty="0" err="1">
                <a:solidFill>
                  <a:schemeClr val="tx1"/>
                </a:solidFill>
              </a:rPr>
              <a:t>main</a:t>
            </a:r>
            <a:r>
              <a:rPr lang="pt-BR" sz="2400" dirty="0">
                <a:solidFill>
                  <a:schemeClr val="tx1"/>
                </a:solidFill>
              </a:rPr>
              <a:t> </a:t>
            </a:r>
            <a:r>
              <a:rPr lang="pt-BR" sz="2400" dirty="0" err="1">
                <a:solidFill>
                  <a:schemeClr val="tx1"/>
                </a:solidFill>
              </a:rPr>
              <a:t>dart</a:t>
            </a:r>
            <a:r>
              <a:rPr lang="pt-BR" sz="2400" dirty="0">
                <a:solidFill>
                  <a:schemeClr val="tx1"/>
                </a:solidFill>
              </a:rPr>
              <a:t> e importe a biblioteca </a:t>
            </a:r>
            <a:r>
              <a:rPr lang="pt-BR" sz="2400" dirty="0" err="1">
                <a:solidFill>
                  <a:schemeClr val="tx1"/>
                </a:solidFill>
              </a:rPr>
              <a:t>materials</a:t>
            </a:r>
            <a:r>
              <a:rPr lang="pt-BR" sz="2400" dirty="0">
                <a:solidFill>
                  <a:schemeClr val="tx1"/>
                </a:solidFill>
              </a:rPr>
              <a:t>. Crie a função </a:t>
            </a:r>
            <a:r>
              <a:rPr lang="pt-BR" sz="2400" dirty="0" err="1">
                <a:solidFill>
                  <a:schemeClr val="tx1"/>
                </a:solidFill>
              </a:rPr>
              <a:t>main</a:t>
            </a:r>
            <a:r>
              <a:rPr lang="pt-BR" sz="2400" dirty="0">
                <a:solidFill>
                  <a:schemeClr val="tx1"/>
                </a:solidFill>
              </a:rPr>
              <a:t> e chame o </a:t>
            </a:r>
            <a:r>
              <a:rPr lang="pt-BR" sz="2400" dirty="0" err="1">
                <a:solidFill>
                  <a:schemeClr val="tx1"/>
                </a:solidFill>
              </a:rPr>
              <a:t>runapp</a:t>
            </a:r>
            <a:r>
              <a:rPr lang="pt-BR" sz="2400" dirty="0">
                <a:solidFill>
                  <a:schemeClr val="tx1"/>
                </a:solidFill>
              </a:rPr>
              <a:t> e a </a:t>
            </a:r>
            <a:r>
              <a:rPr lang="pt-BR" sz="2400" dirty="0" err="1">
                <a:solidFill>
                  <a:schemeClr val="tx1"/>
                </a:solidFill>
              </a:rPr>
              <a:t>materialapp</a:t>
            </a:r>
            <a:r>
              <a:rPr lang="pt-BR" sz="2400" dirty="0">
                <a:solidFill>
                  <a:schemeClr val="tx1"/>
                </a:solidFill>
              </a:rPr>
              <a:t>.</a:t>
            </a:r>
          </a:p>
          <a:p>
            <a:pPr marL="0" indent="0">
              <a:buNone/>
            </a:pPr>
            <a:r>
              <a:rPr lang="pt-BR" sz="2400" dirty="0">
                <a:solidFill>
                  <a:schemeClr val="tx1"/>
                </a:solidFill>
              </a:rPr>
              <a:t>Crie o </a:t>
            </a:r>
            <a:r>
              <a:rPr lang="pt-BR" sz="2400" dirty="0" err="1">
                <a:solidFill>
                  <a:schemeClr val="tx1"/>
                </a:solidFill>
              </a:rPr>
              <a:t>statefullwidget</a:t>
            </a:r>
            <a:endParaRPr lang="pt-BR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17473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9DE17FB7-1FDD-4A79-AFD9-FCC54ED14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7256" y="236979"/>
            <a:ext cx="8316516" cy="1199561"/>
          </a:xfrm>
        </p:spPr>
        <p:txBody>
          <a:bodyPr/>
          <a:lstStyle/>
          <a:p>
            <a:r>
              <a:rPr lang="pt-BR" dirty="0"/>
              <a:t>Nossa lista</a:t>
            </a:r>
          </a:p>
        </p:txBody>
      </p:sp>
      <p:sp>
        <p:nvSpPr>
          <p:cNvPr id="5" name="Espaço Reservado para Conteúdo 3">
            <a:extLst>
              <a:ext uri="{FF2B5EF4-FFF2-40B4-BE49-F238E27FC236}">
                <a16:creationId xmlns:a16="http://schemas.microsoft.com/office/drawing/2014/main" id="{407D1D84-54A0-4BC3-8EE9-F4CAA97127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9969" y="1538383"/>
            <a:ext cx="2637693" cy="74713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t-BR" sz="2400" dirty="0">
                <a:solidFill>
                  <a:schemeClr val="tx1"/>
                </a:solidFill>
              </a:rPr>
              <a:t>Vamos criar a estrutura para nossa lista.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9B3CB2E6-0E98-41FC-93E8-ECD7B300E5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380" t="30642" r="15804" b="24760"/>
          <a:stretch/>
        </p:blipFill>
        <p:spPr>
          <a:xfrm>
            <a:off x="3234535" y="1538383"/>
            <a:ext cx="6846090" cy="4132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5844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9DE17FB7-1FDD-4A79-AFD9-FCC54ED14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7256" y="236979"/>
            <a:ext cx="8316516" cy="1199561"/>
          </a:xfrm>
        </p:spPr>
        <p:txBody>
          <a:bodyPr/>
          <a:lstStyle/>
          <a:p>
            <a:r>
              <a:rPr lang="pt-BR" dirty="0"/>
              <a:t>Nossa lista</a:t>
            </a:r>
          </a:p>
        </p:txBody>
      </p:sp>
      <p:sp>
        <p:nvSpPr>
          <p:cNvPr id="5" name="Espaço Reservado para Conteúdo 3">
            <a:extLst>
              <a:ext uri="{FF2B5EF4-FFF2-40B4-BE49-F238E27FC236}">
                <a16:creationId xmlns:a16="http://schemas.microsoft.com/office/drawing/2014/main" id="{407D1D84-54A0-4BC3-8EE9-F4CAA97127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9969" y="1538383"/>
            <a:ext cx="2637693" cy="74713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t-BR" sz="2400" dirty="0">
                <a:solidFill>
                  <a:schemeClr val="tx1"/>
                </a:solidFill>
              </a:rPr>
              <a:t>E inserir valores.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92038D5A-A9C1-429C-A741-0D01B1EAE0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705" t="20753" r="11617" b="9487"/>
          <a:stretch/>
        </p:blipFill>
        <p:spPr>
          <a:xfrm>
            <a:off x="3580729" y="1055077"/>
            <a:ext cx="6499896" cy="4615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3872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9DE17FB7-1FDD-4A79-AFD9-FCC54ED14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7256" y="236979"/>
            <a:ext cx="8316516" cy="1199561"/>
          </a:xfrm>
        </p:spPr>
        <p:txBody>
          <a:bodyPr/>
          <a:lstStyle/>
          <a:p>
            <a:r>
              <a:rPr lang="pt-BR" dirty="0"/>
              <a:t>Nossa lista</a:t>
            </a:r>
          </a:p>
        </p:txBody>
      </p:sp>
      <p:sp>
        <p:nvSpPr>
          <p:cNvPr id="5" name="Espaço Reservado para Conteúdo 3">
            <a:extLst>
              <a:ext uri="{FF2B5EF4-FFF2-40B4-BE49-F238E27FC236}">
                <a16:creationId xmlns:a16="http://schemas.microsoft.com/office/drawing/2014/main" id="{407D1D84-54A0-4BC3-8EE9-F4CAA97127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5108" y="1714230"/>
            <a:ext cx="3962400" cy="74713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t-BR" sz="2400" dirty="0">
                <a:solidFill>
                  <a:schemeClr val="tx1"/>
                </a:solidFill>
              </a:rPr>
              <a:t>Falta os ícones e </a:t>
            </a:r>
            <a:r>
              <a:rPr lang="pt-BR" sz="2400" dirty="0" err="1">
                <a:solidFill>
                  <a:schemeClr val="tx1"/>
                </a:solidFill>
              </a:rPr>
              <a:t>check</a:t>
            </a:r>
            <a:r>
              <a:rPr lang="pt-BR" sz="2400" dirty="0">
                <a:solidFill>
                  <a:schemeClr val="tx1"/>
                </a:solidFill>
              </a:rPr>
              <a:t> box desta lista.</a:t>
            </a:r>
          </a:p>
          <a:p>
            <a:pPr marL="0" indent="0">
              <a:buNone/>
            </a:pPr>
            <a:r>
              <a:rPr lang="pt-BR" sz="2400" dirty="0">
                <a:solidFill>
                  <a:schemeClr val="tx1"/>
                </a:solidFill>
              </a:rPr>
              <a:t>Faremos isso com </a:t>
            </a:r>
            <a:r>
              <a:rPr lang="pt-BR" sz="2400" dirty="0" err="1">
                <a:solidFill>
                  <a:schemeClr val="tx1"/>
                </a:solidFill>
              </a:rPr>
              <a:t>Checkboxlistile</a:t>
            </a:r>
            <a:endParaRPr lang="pt-BR" sz="24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pt-BR" sz="24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pt-BR" sz="2400" dirty="0">
                <a:hlinkClick r:id="rId2"/>
              </a:rPr>
              <a:t>https://api.flutter.dev/flutter/material/CheckboxListTile-class.html</a:t>
            </a:r>
            <a:endParaRPr lang="pt-BR" sz="2400" dirty="0">
              <a:solidFill>
                <a:schemeClr val="tx1"/>
              </a:solidFill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B2A9EDCB-D1F1-4F89-9476-694F125F7F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213" t="33548" r="51506" b="750"/>
          <a:stretch/>
        </p:blipFill>
        <p:spPr>
          <a:xfrm>
            <a:off x="6600092" y="-40711"/>
            <a:ext cx="3480533" cy="5711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4669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9DE17FB7-1FDD-4A79-AFD9-FCC54ED14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7256" y="236979"/>
            <a:ext cx="8316516" cy="1199561"/>
          </a:xfrm>
        </p:spPr>
        <p:txBody>
          <a:bodyPr/>
          <a:lstStyle/>
          <a:p>
            <a:r>
              <a:rPr lang="pt-BR" dirty="0"/>
              <a:t>Primeiro lugar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D97EC37-83A0-48AF-B065-AD1D7EFEC8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161" t="10297" r="39132" b="25333"/>
          <a:stretch/>
        </p:blipFill>
        <p:spPr>
          <a:xfrm>
            <a:off x="4483865" y="-161"/>
            <a:ext cx="5596760" cy="5670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8890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9DE17FB7-1FDD-4A79-AFD9-FCC54ED14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7256" y="236979"/>
            <a:ext cx="8316516" cy="1199561"/>
          </a:xfrm>
        </p:spPr>
        <p:txBody>
          <a:bodyPr/>
          <a:lstStyle/>
          <a:p>
            <a:r>
              <a:rPr lang="pt-BR" dirty="0"/>
              <a:t>Usando arquivos </a:t>
            </a:r>
            <a:r>
              <a:rPr lang="pt-BR" dirty="0" err="1"/>
              <a:t>json</a:t>
            </a:r>
            <a:endParaRPr lang="pt-BR" dirty="0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D1ED05E0-BE38-4A1D-9719-F669165F9F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7256" y="1561317"/>
            <a:ext cx="8096067" cy="267269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t-BR" sz="2400" dirty="0">
                <a:solidFill>
                  <a:schemeClr val="tx1"/>
                </a:solidFill>
              </a:rPr>
              <a:t>Como iremos gravar em arquivos do tipo </a:t>
            </a:r>
            <a:r>
              <a:rPr lang="pt-BR" sz="2400" dirty="0" err="1">
                <a:solidFill>
                  <a:schemeClr val="tx1"/>
                </a:solidFill>
              </a:rPr>
              <a:t>json</a:t>
            </a:r>
            <a:r>
              <a:rPr lang="pt-BR" sz="2400" dirty="0">
                <a:solidFill>
                  <a:schemeClr val="tx1"/>
                </a:solidFill>
              </a:rPr>
              <a:t> então devemos instalar no visual </a:t>
            </a:r>
            <a:r>
              <a:rPr lang="pt-BR" sz="2400" dirty="0" err="1">
                <a:solidFill>
                  <a:schemeClr val="tx1"/>
                </a:solidFill>
              </a:rPr>
              <a:t>code</a:t>
            </a:r>
            <a:r>
              <a:rPr lang="pt-BR" sz="2400" dirty="0">
                <a:solidFill>
                  <a:schemeClr val="tx1"/>
                </a:solidFill>
              </a:rPr>
              <a:t> o path </a:t>
            </a:r>
            <a:r>
              <a:rPr lang="pt-BR" sz="2400" dirty="0" err="1">
                <a:solidFill>
                  <a:schemeClr val="tx1"/>
                </a:solidFill>
              </a:rPr>
              <a:t>provider</a:t>
            </a:r>
            <a:r>
              <a:rPr lang="pt-BR" sz="2400" dirty="0">
                <a:solidFill>
                  <a:schemeClr val="tx1"/>
                </a:solidFill>
              </a:rPr>
              <a:t>.</a:t>
            </a:r>
          </a:p>
          <a:p>
            <a:pPr marL="0" indent="0">
              <a:buNone/>
            </a:pPr>
            <a:endParaRPr lang="pt-BR" sz="24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pt-BR" sz="2400" dirty="0">
                <a:hlinkClick r:id="rId2"/>
              </a:rPr>
              <a:t>https://pub.dev/packages/path_provider</a:t>
            </a:r>
            <a:endParaRPr lang="pt-BR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54298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9DE17FB7-1FDD-4A79-AFD9-FCC54ED14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7256" y="236979"/>
            <a:ext cx="8316516" cy="1199561"/>
          </a:xfrm>
        </p:spPr>
        <p:txBody>
          <a:bodyPr/>
          <a:lstStyle/>
          <a:p>
            <a:r>
              <a:rPr lang="pt-BR" dirty="0"/>
              <a:t>Path </a:t>
            </a:r>
            <a:r>
              <a:rPr lang="pt-BR" dirty="0" err="1"/>
              <a:t>Provider</a:t>
            </a:r>
            <a:endParaRPr lang="pt-BR" dirty="0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D1ED05E0-BE38-4A1D-9719-F669165F9F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7256" y="1561317"/>
            <a:ext cx="8316516" cy="267269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t-BR" sz="2400" dirty="0">
                <a:solidFill>
                  <a:schemeClr val="tx1"/>
                </a:solidFill>
              </a:rPr>
              <a:t>O </a:t>
            </a:r>
            <a:r>
              <a:rPr lang="pt-BR" sz="2400" dirty="0" err="1">
                <a:solidFill>
                  <a:schemeClr val="tx1"/>
                </a:solidFill>
              </a:rPr>
              <a:t>Path_provider</a:t>
            </a:r>
            <a:r>
              <a:rPr lang="pt-BR" sz="2400" dirty="0">
                <a:solidFill>
                  <a:schemeClr val="tx1"/>
                </a:solidFill>
              </a:rPr>
              <a:t> tem como principal função fazer que os arquivos </a:t>
            </a:r>
            <a:r>
              <a:rPr lang="pt-BR" sz="2400" dirty="0" err="1">
                <a:solidFill>
                  <a:schemeClr val="tx1"/>
                </a:solidFill>
              </a:rPr>
              <a:t>json</a:t>
            </a:r>
            <a:r>
              <a:rPr lang="pt-BR" sz="2400" dirty="0">
                <a:solidFill>
                  <a:schemeClr val="tx1"/>
                </a:solidFill>
              </a:rPr>
              <a:t> fiquem acessíveis para usuários </a:t>
            </a:r>
            <a:r>
              <a:rPr lang="pt-BR" sz="2400" dirty="0" err="1">
                <a:solidFill>
                  <a:schemeClr val="tx1"/>
                </a:solidFill>
              </a:rPr>
              <a:t>android</a:t>
            </a:r>
            <a:r>
              <a:rPr lang="pt-BR" sz="2400" dirty="0">
                <a:solidFill>
                  <a:schemeClr val="tx1"/>
                </a:solidFill>
              </a:rPr>
              <a:t> e </a:t>
            </a:r>
            <a:r>
              <a:rPr lang="pt-BR" sz="2400" dirty="0" err="1">
                <a:solidFill>
                  <a:schemeClr val="tx1"/>
                </a:solidFill>
              </a:rPr>
              <a:t>ios</a:t>
            </a:r>
            <a:r>
              <a:rPr lang="pt-BR" sz="2400" dirty="0">
                <a:solidFill>
                  <a:schemeClr val="tx1"/>
                </a:solidFill>
              </a:rPr>
              <a:t>.</a:t>
            </a:r>
          </a:p>
          <a:p>
            <a:pPr marL="0" indent="0">
              <a:buNone/>
            </a:pPr>
            <a:r>
              <a:rPr lang="pt-BR" sz="2400" dirty="0">
                <a:solidFill>
                  <a:schemeClr val="tx1"/>
                </a:solidFill>
              </a:rPr>
              <a:t>Siga a instalação como falada no site respeitando a versão.</a:t>
            </a:r>
          </a:p>
          <a:p>
            <a:pPr marL="0" indent="0">
              <a:buNone/>
            </a:pPr>
            <a:r>
              <a:rPr lang="pt-BR" sz="2400" dirty="0">
                <a:solidFill>
                  <a:schemeClr val="tx1"/>
                </a:solidFill>
              </a:rPr>
              <a:t>Cole o comando path </a:t>
            </a:r>
            <a:r>
              <a:rPr lang="pt-BR" sz="2400" dirty="0" err="1">
                <a:solidFill>
                  <a:schemeClr val="tx1"/>
                </a:solidFill>
              </a:rPr>
              <a:t>provider</a:t>
            </a:r>
            <a:r>
              <a:rPr lang="pt-BR" sz="2400" dirty="0">
                <a:solidFill>
                  <a:schemeClr val="tx1"/>
                </a:solidFill>
              </a:rPr>
              <a:t> no </a:t>
            </a:r>
            <a:r>
              <a:rPr lang="pt-BR" sz="2400" dirty="0" err="1">
                <a:solidFill>
                  <a:schemeClr val="tx1"/>
                </a:solidFill>
              </a:rPr>
              <a:t>pubspec.yam</a:t>
            </a:r>
            <a:endParaRPr lang="pt-BR" sz="24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pt-BR" b="1" dirty="0" err="1"/>
              <a:t>path_provider</a:t>
            </a:r>
            <a:r>
              <a:rPr lang="pt-BR" b="1" dirty="0"/>
              <a:t>: ^1.4.5</a:t>
            </a:r>
            <a:endParaRPr lang="pt-BR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06772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9DE17FB7-1FDD-4A79-AFD9-FCC54ED14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7256" y="236979"/>
            <a:ext cx="8316516" cy="1199561"/>
          </a:xfrm>
        </p:spPr>
        <p:txBody>
          <a:bodyPr/>
          <a:lstStyle/>
          <a:p>
            <a:r>
              <a:rPr lang="pt-BR" dirty="0"/>
              <a:t>Path </a:t>
            </a:r>
            <a:r>
              <a:rPr lang="pt-BR" dirty="0" err="1"/>
              <a:t>Provider</a:t>
            </a:r>
            <a:endParaRPr lang="pt-BR" dirty="0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2C9E639D-A21C-4560-9787-923CE8AAE7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496" t="35613" r="14408" b="22150"/>
          <a:stretch/>
        </p:blipFill>
        <p:spPr>
          <a:xfrm>
            <a:off x="1065743" y="2034417"/>
            <a:ext cx="7949137" cy="3490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6902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9DE17FB7-1FDD-4A79-AFD9-FCC54ED14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7256" y="236979"/>
            <a:ext cx="8316516" cy="1199561"/>
          </a:xfrm>
        </p:spPr>
        <p:txBody>
          <a:bodyPr/>
          <a:lstStyle/>
          <a:p>
            <a:r>
              <a:rPr lang="pt-BR" dirty="0"/>
              <a:t>Path </a:t>
            </a:r>
            <a:r>
              <a:rPr lang="pt-BR" dirty="0" err="1"/>
              <a:t>Provider</a:t>
            </a:r>
            <a:endParaRPr lang="pt-BR" dirty="0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5BF40393-4193-4A0D-8D4D-6DADB32208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975" t="4179" r="30390" b="70663"/>
          <a:stretch/>
        </p:blipFill>
        <p:spPr>
          <a:xfrm>
            <a:off x="661012" y="2031043"/>
            <a:ext cx="8367397" cy="2598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837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9DE17FB7-1FDD-4A79-AFD9-FCC54ED14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7256" y="236979"/>
            <a:ext cx="8316516" cy="1199561"/>
          </a:xfrm>
        </p:spPr>
        <p:txBody>
          <a:bodyPr/>
          <a:lstStyle/>
          <a:p>
            <a:r>
              <a:rPr lang="pt-BR" dirty="0" err="1"/>
              <a:t>FutureBuilder</a:t>
            </a:r>
            <a:endParaRPr lang="pt-BR" dirty="0"/>
          </a:p>
        </p:txBody>
      </p:sp>
      <p:sp>
        <p:nvSpPr>
          <p:cNvPr id="5" name="Espaço Reservado para Conteúdo 3">
            <a:extLst>
              <a:ext uri="{FF2B5EF4-FFF2-40B4-BE49-F238E27FC236}">
                <a16:creationId xmlns:a16="http://schemas.microsoft.com/office/drawing/2014/main" id="{407D1D84-54A0-4BC3-8EE9-F4CAA97127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7256" y="1561317"/>
            <a:ext cx="8096067" cy="189797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t-BR" dirty="0"/>
              <a:t>Future e </a:t>
            </a:r>
            <a:r>
              <a:rPr lang="pt-BR" dirty="0" err="1"/>
              <a:t>FutureBuilder</a:t>
            </a:r>
            <a:endParaRPr lang="pt-BR" dirty="0"/>
          </a:p>
          <a:p>
            <a:pPr marL="0" indent="0">
              <a:buNone/>
            </a:pPr>
            <a:r>
              <a:rPr lang="pt-BR" dirty="0"/>
              <a:t>As tarefas de longa duração são muito comuns em aplicativos móveis e ao criar aplicativos usando o </a:t>
            </a:r>
            <a:r>
              <a:rPr lang="pt-BR" dirty="0" err="1"/>
              <a:t>Flutter</a:t>
            </a:r>
            <a:r>
              <a:rPr lang="pt-BR" dirty="0"/>
              <a:t>, é comum também ter um código que funcione de maneira assíncrona. Um exemplo típico é a recuperação de dados de um servidor remoto.</a:t>
            </a:r>
          </a:p>
          <a:p>
            <a:pPr marL="0" indent="0">
              <a:buNone/>
            </a:pPr>
            <a:r>
              <a:rPr lang="pt-BR" dirty="0"/>
              <a:t>Uma ação assíncrona pode ter êxito ou pode falhar e o código precisa lidar com ambos os casos.</a:t>
            </a:r>
          </a:p>
        </p:txBody>
      </p:sp>
    </p:spTree>
    <p:extLst>
      <p:ext uri="{BB962C8B-B14F-4D97-AF65-F5344CB8AC3E}">
        <p14:creationId xmlns:p14="http://schemas.microsoft.com/office/powerpoint/2010/main" val="160563136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Retrospectiva">
  <a:themeElements>
    <a:clrScheme name="Personalizada 5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FF6566"/>
      </a:accent1>
      <a:accent2>
        <a:srgbClr val="00B050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iva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>
    <a:txDef>
      <a:spPr>
        <a:blipFill>
          <a:blip xmlns:r="http://schemas.openxmlformats.org/officeDocument/2006/relationships" r:embed="rId1"/>
          <a:stretch>
            <a:fillRect/>
          </a:stretch>
        </a:blipFill>
      </a:spPr>
      <a:bodyPr wrap="square" rtlCol="0">
        <a:spAutoFit/>
      </a:bodyPr>
      <a:lstStyle>
        <a:defPPr algn="l">
          <a:defRPr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SLIDEMESTRE</Template>
  <TotalTime>2876</TotalTime>
  <Words>723</Words>
  <Application>Microsoft Office PowerPoint</Application>
  <PresentationFormat>Personalizar</PresentationFormat>
  <Paragraphs>86</Paragraphs>
  <Slides>32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32</vt:i4>
      </vt:variant>
    </vt:vector>
  </HeadingPairs>
  <TitlesOfParts>
    <vt:vector size="38" baseType="lpstr">
      <vt:lpstr>Arial</vt:lpstr>
      <vt:lpstr>Calibri</vt:lpstr>
      <vt:lpstr>Times New Roman</vt:lpstr>
      <vt:lpstr>Trebuchet MS</vt:lpstr>
      <vt:lpstr>Wingdings</vt:lpstr>
      <vt:lpstr>Retrospectiva</vt:lpstr>
      <vt:lpstr>Apresentação do PowerPoint</vt:lpstr>
      <vt:lpstr>Lista de Tarefas</vt:lpstr>
      <vt:lpstr>Primeiro lugar</vt:lpstr>
      <vt:lpstr>Primeiro lugar</vt:lpstr>
      <vt:lpstr>Usando arquivos json</vt:lpstr>
      <vt:lpstr>Path Provider</vt:lpstr>
      <vt:lpstr>Path Provider</vt:lpstr>
      <vt:lpstr>Path Provider</vt:lpstr>
      <vt:lpstr>FutureBuilder</vt:lpstr>
      <vt:lpstr>Future</vt:lpstr>
      <vt:lpstr>Bibliotecas Future e async</vt:lpstr>
      <vt:lpstr>Diretório para o json</vt:lpstr>
      <vt:lpstr>Diretório para o json</vt:lpstr>
      <vt:lpstr>Salvando o json</vt:lpstr>
      <vt:lpstr>Lista para o json</vt:lpstr>
      <vt:lpstr>Transferindo funções</vt:lpstr>
      <vt:lpstr>Apresentação do PowerPoint</vt:lpstr>
      <vt:lpstr>Inserir os dados da lista no json</vt:lpstr>
      <vt:lpstr>Inserir os dados da lista no json</vt:lpstr>
      <vt:lpstr>Ler o json</vt:lpstr>
      <vt:lpstr>Interface do App</vt:lpstr>
      <vt:lpstr>Interface do App</vt:lpstr>
      <vt:lpstr>Interface do App</vt:lpstr>
      <vt:lpstr>Corpo do App</vt:lpstr>
      <vt:lpstr>Corpo do App</vt:lpstr>
      <vt:lpstr>Corpo do App</vt:lpstr>
      <vt:lpstr>Nossa lista</vt:lpstr>
      <vt:lpstr>Nossa lista</vt:lpstr>
      <vt:lpstr>Nossa lista</vt:lpstr>
      <vt:lpstr>Nossa lista</vt:lpstr>
      <vt:lpstr>Nossa lista</vt:lpstr>
      <vt:lpstr>Nossa lista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subject/>
  <dc:creator>rildo</dc:creator>
  <dc:description/>
  <cp:lastModifiedBy>Rildo Oliveira</cp:lastModifiedBy>
  <cp:revision>221</cp:revision>
  <dcterms:created xsi:type="dcterms:W3CDTF">2019-09-09T16:05:57Z</dcterms:created>
  <dcterms:modified xsi:type="dcterms:W3CDTF">2019-11-29T14:06:35Z</dcterms:modified>
  <dc:language>pt-BR</dc:language>
</cp:coreProperties>
</file>